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  <p:sldId id="273" r:id="rId3"/>
    <p:sldId id="267" r:id="rId4"/>
    <p:sldId id="272" r:id="rId5"/>
  </p:sldIdLst>
  <p:sldSz cx="6858000" cy="9906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28" autoAdjust="0"/>
    <p:restoredTop sz="94660"/>
  </p:normalViewPr>
  <p:slideViewPr>
    <p:cSldViewPr>
      <p:cViewPr>
        <p:scale>
          <a:sx n="66" d="100"/>
          <a:sy n="66" d="100"/>
        </p:scale>
        <p:origin x="2952" y="50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307962"/>
            <a:ext cx="7772400" cy="15925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210050"/>
            <a:ext cx="6400800" cy="18986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15336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830312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97526"/>
            <a:ext cx="2057400" cy="633915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97526"/>
            <a:ext cx="6019800" cy="633915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56466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37472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4" y="4774144"/>
            <a:ext cx="7772400" cy="1475581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4" y="3148940"/>
            <a:ext cx="7772400" cy="1625203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99758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733552"/>
            <a:ext cx="4038600" cy="4903126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733552"/>
            <a:ext cx="4038600" cy="4903126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197567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63039"/>
            <a:ext cx="4040188" cy="693076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356115"/>
            <a:ext cx="4040188" cy="4280562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663039"/>
            <a:ext cx="4041776" cy="693076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2356115"/>
            <a:ext cx="4041776" cy="4280562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70666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66900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325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95804"/>
            <a:ext cx="3008314" cy="125888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1" y="295806"/>
            <a:ext cx="5111750" cy="6340872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554693"/>
            <a:ext cx="3008314" cy="5081985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24766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5200650"/>
            <a:ext cx="5486400" cy="613966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63840"/>
            <a:ext cx="5486400" cy="44577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814616"/>
            <a:ext cx="5486400" cy="871934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960629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64" name="Group 304"/>
          <p:cNvGrpSpPr>
            <a:grpSpLocks/>
          </p:cNvGrpSpPr>
          <p:nvPr/>
        </p:nvGrpSpPr>
        <p:grpSpPr bwMode="auto">
          <a:xfrm>
            <a:off x="825501" y="645206"/>
            <a:ext cx="5078866" cy="8776607"/>
            <a:chOff x="728" y="233"/>
            <a:chExt cx="4479" cy="7740"/>
          </a:xfrm>
        </p:grpSpPr>
        <p:sp>
          <p:nvSpPr>
            <p:cNvPr id="15619" name="Freeform 259"/>
            <p:cNvSpPr>
              <a:spLocks/>
            </p:cNvSpPr>
            <p:nvPr/>
          </p:nvSpPr>
          <p:spPr bwMode="auto">
            <a:xfrm>
              <a:off x="2031" y="2303"/>
              <a:ext cx="1700" cy="2013"/>
            </a:xfrm>
            <a:custGeom>
              <a:avLst/>
              <a:gdLst>
                <a:gd name="T0" fmla="*/ 453 w 1701"/>
                <a:gd name="T1" fmla="*/ 2012 h 2012"/>
                <a:gd name="T2" fmla="*/ 680 w 1701"/>
                <a:gd name="T3" fmla="*/ 1786 h 2012"/>
                <a:gd name="T4" fmla="*/ 765 w 1701"/>
                <a:gd name="T5" fmla="*/ 1729 h 2012"/>
                <a:gd name="T6" fmla="*/ 794 w 1701"/>
                <a:gd name="T7" fmla="*/ 1559 h 2012"/>
                <a:gd name="T8" fmla="*/ 935 w 1701"/>
                <a:gd name="T9" fmla="*/ 1190 h 2012"/>
                <a:gd name="T10" fmla="*/ 1134 w 1701"/>
                <a:gd name="T11" fmla="*/ 1077 h 2012"/>
                <a:gd name="T12" fmla="*/ 1190 w 1701"/>
                <a:gd name="T13" fmla="*/ 1077 h 2012"/>
                <a:gd name="T14" fmla="*/ 1247 w 1701"/>
                <a:gd name="T15" fmla="*/ 1020 h 2012"/>
                <a:gd name="T16" fmla="*/ 1417 w 1701"/>
                <a:gd name="T17" fmla="*/ 992 h 2012"/>
                <a:gd name="T18" fmla="*/ 1616 w 1701"/>
                <a:gd name="T19" fmla="*/ 1077 h 2012"/>
                <a:gd name="T20" fmla="*/ 1672 w 1701"/>
                <a:gd name="T21" fmla="*/ 907 h 2012"/>
                <a:gd name="T22" fmla="*/ 1531 w 1701"/>
                <a:gd name="T23" fmla="*/ 482 h 2012"/>
                <a:gd name="T24" fmla="*/ 1644 w 1701"/>
                <a:gd name="T25" fmla="*/ 170 h 2012"/>
                <a:gd name="T26" fmla="*/ 1502 w 1701"/>
                <a:gd name="T27" fmla="*/ 170 h 2012"/>
                <a:gd name="T28" fmla="*/ 1247 w 1701"/>
                <a:gd name="T29" fmla="*/ 170 h 2012"/>
                <a:gd name="T30" fmla="*/ 1162 w 1701"/>
                <a:gd name="T31" fmla="*/ 170 h 2012"/>
                <a:gd name="T32" fmla="*/ 1049 w 1701"/>
                <a:gd name="T33" fmla="*/ 0 h 2012"/>
                <a:gd name="T34" fmla="*/ 935 w 1701"/>
                <a:gd name="T35" fmla="*/ 85 h 2012"/>
                <a:gd name="T36" fmla="*/ 765 w 1701"/>
                <a:gd name="T37" fmla="*/ 141 h 2012"/>
                <a:gd name="T38" fmla="*/ 623 w 1701"/>
                <a:gd name="T39" fmla="*/ 198 h 2012"/>
                <a:gd name="T40" fmla="*/ 680 w 1701"/>
                <a:gd name="T41" fmla="*/ 312 h 2012"/>
                <a:gd name="T42" fmla="*/ 538 w 1701"/>
                <a:gd name="T43" fmla="*/ 567 h 2012"/>
                <a:gd name="T44" fmla="*/ 453 w 1701"/>
                <a:gd name="T45" fmla="*/ 822 h 2012"/>
                <a:gd name="T46" fmla="*/ 425 w 1701"/>
                <a:gd name="T47" fmla="*/ 879 h 2012"/>
                <a:gd name="T48" fmla="*/ 340 w 1701"/>
                <a:gd name="T49" fmla="*/ 1077 h 2012"/>
                <a:gd name="T50" fmla="*/ 368 w 1701"/>
                <a:gd name="T51" fmla="*/ 1219 h 2012"/>
                <a:gd name="T52" fmla="*/ 283 w 1701"/>
                <a:gd name="T53" fmla="*/ 1389 h 2012"/>
                <a:gd name="T54" fmla="*/ 142 w 1701"/>
                <a:gd name="T55" fmla="*/ 1417 h 2012"/>
                <a:gd name="T56" fmla="*/ 0 w 1701"/>
                <a:gd name="T57" fmla="*/ 1559 h 2012"/>
                <a:gd name="T58" fmla="*/ 0 w 1701"/>
                <a:gd name="T59" fmla="*/ 1672 h 2012"/>
                <a:gd name="T60" fmla="*/ 227 w 1701"/>
                <a:gd name="T61" fmla="*/ 1616 h 2012"/>
                <a:gd name="T62" fmla="*/ 170 w 1701"/>
                <a:gd name="T63" fmla="*/ 1729 h 2012"/>
                <a:gd name="T64" fmla="*/ 198 w 1701"/>
                <a:gd name="T65" fmla="*/ 1842 h 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01" h="2012">
                  <a:moveTo>
                    <a:pt x="170" y="2012"/>
                  </a:moveTo>
                  <a:lnTo>
                    <a:pt x="453" y="2012"/>
                  </a:lnTo>
                  <a:lnTo>
                    <a:pt x="623" y="1927"/>
                  </a:lnTo>
                  <a:lnTo>
                    <a:pt x="680" y="1786"/>
                  </a:lnTo>
                  <a:lnTo>
                    <a:pt x="737" y="1786"/>
                  </a:lnTo>
                  <a:lnTo>
                    <a:pt x="765" y="1729"/>
                  </a:lnTo>
                  <a:lnTo>
                    <a:pt x="709" y="1616"/>
                  </a:lnTo>
                  <a:lnTo>
                    <a:pt x="794" y="1559"/>
                  </a:lnTo>
                  <a:lnTo>
                    <a:pt x="935" y="1275"/>
                  </a:lnTo>
                  <a:lnTo>
                    <a:pt x="935" y="1190"/>
                  </a:lnTo>
                  <a:lnTo>
                    <a:pt x="1105" y="1134"/>
                  </a:lnTo>
                  <a:lnTo>
                    <a:pt x="1134" y="1077"/>
                  </a:lnTo>
                  <a:lnTo>
                    <a:pt x="1190" y="1105"/>
                  </a:lnTo>
                  <a:lnTo>
                    <a:pt x="1190" y="1077"/>
                  </a:lnTo>
                  <a:lnTo>
                    <a:pt x="1247" y="1049"/>
                  </a:lnTo>
                  <a:lnTo>
                    <a:pt x="1247" y="1020"/>
                  </a:lnTo>
                  <a:lnTo>
                    <a:pt x="1332" y="1020"/>
                  </a:lnTo>
                  <a:lnTo>
                    <a:pt x="1417" y="992"/>
                  </a:lnTo>
                  <a:lnTo>
                    <a:pt x="1502" y="1020"/>
                  </a:lnTo>
                  <a:lnTo>
                    <a:pt x="1616" y="1077"/>
                  </a:lnTo>
                  <a:lnTo>
                    <a:pt x="1616" y="935"/>
                  </a:lnTo>
                  <a:lnTo>
                    <a:pt x="1672" y="907"/>
                  </a:lnTo>
                  <a:lnTo>
                    <a:pt x="1502" y="793"/>
                  </a:lnTo>
                  <a:lnTo>
                    <a:pt x="1531" y="482"/>
                  </a:lnTo>
                  <a:lnTo>
                    <a:pt x="1701" y="226"/>
                  </a:lnTo>
                  <a:lnTo>
                    <a:pt x="1644" y="170"/>
                  </a:lnTo>
                  <a:lnTo>
                    <a:pt x="1531" y="226"/>
                  </a:lnTo>
                  <a:lnTo>
                    <a:pt x="1502" y="170"/>
                  </a:lnTo>
                  <a:lnTo>
                    <a:pt x="1389" y="226"/>
                  </a:lnTo>
                  <a:lnTo>
                    <a:pt x="1247" y="170"/>
                  </a:lnTo>
                  <a:lnTo>
                    <a:pt x="1190" y="198"/>
                  </a:lnTo>
                  <a:lnTo>
                    <a:pt x="1162" y="170"/>
                  </a:lnTo>
                  <a:lnTo>
                    <a:pt x="1105" y="28"/>
                  </a:lnTo>
                  <a:lnTo>
                    <a:pt x="1049" y="0"/>
                  </a:lnTo>
                  <a:lnTo>
                    <a:pt x="992" y="56"/>
                  </a:lnTo>
                  <a:lnTo>
                    <a:pt x="935" y="85"/>
                  </a:lnTo>
                  <a:lnTo>
                    <a:pt x="879" y="141"/>
                  </a:lnTo>
                  <a:lnTo>
                    <a:pt x="765" y="141"/>
                  </a:lnTo>
                  <a:lnTo>
                    <a:pt x="680" y="141"/>
                  </a:lnTo>
                  <a:lnTo>
                    <a:pt x="623" y="198"/>
                  </a:lnTo>
                  <a:lnTo>
                    <a:pt x="652" y="312"/>
                  </a:lnTo>
                  <a:lnTo>
                    <a:pt x="680" y="312"/>
                  </a:lnTo>
                  <a:lnTo>
                    <a:pt x="765" y="397"/>
                  </a:lnTo>
                  <a:lnTo>
                    <a:pt x="538" y="567"/>
                  </a:lnTo>
                  <a:lnTo>
                    <a:pt x="595" y="623"/>
                  </a:lnTo>
                  <a:lnTo>
                    <a:pt x="453" y="822"/>
                  </a:lnTo>
                  <a:lnTo>
                    <a:pt x="453" y="879"/>
                  </a:lnTo>
                  <a:lnTo>
                    <a:pt x="425" y="879"/>
                  </a:lnTo>
                  <a:lnTo>
                    <a:pt x="453" y="935"/>
                  </a:lnTo>
                  <a:lnTo>
                    <a:pt x="340" y="1077"/>
                  </a:lnTo>
                  <a:lnTo>
                    <a:pt x="368" y="1162"/>
                  </a:lnTo>
                  <a:lnTo>
                    <a:pt x="368" y="1219"/>
                  </a:lnTo>
                  <a:lnTo>
                    <a:pt x="368" y="1332"/>
                  </a:lnTo>
                  <a:lnTo>
                    <a:pt x="283" y="1389"/>
                  </a:lnTo>
                  <a:lnTo>
                    <a:pt x="255" y="1474"/>
                  </a:lnTo>
                  <a:lnTo>
                    <a:pt x="142" y="1417"/>
                  </a:lnTo>
                  <a:lnTo>
                    <a:pt x="56" y="1446"/>
                  </a:lnTo>
                  <a:lnTo>
                    <a:pt x="0" y="1559"/>
                  </a:lnTo>
                  <a:lnTo>
                    <a:pt x="28" y="1587"/>
                  </a:lnTo>
                  <a:lnTo>
                    <a:pt x="0" y="1672"/>
                  </a:lnTo>
                  <a:lnTo>
                    <a:pt x="56" y="1701"/>
                  </a:lnTo>
                  <a:lnTo>
                    <a:pt x="227" y="1616"/>
                  </a:lnTo>
                  <a:lnTo>
                    <a:pt x="227" y="1701"/>
                  </a:lnTo>
                  <a:lnTo>
                    <a:pt x="170" y="1729"/>
                  </a:lnTo>
                  <a:lnTo>
                    <a:pt x="283" y="1814"/>
                  </a:lnTo>
                  <a:lnTo>
                    <a:pt x="198" y="1842"/>
                  </a:lnTo>
                  <a:lnTo>
                    <a:pt x="170" y="201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1" name="Freeform 261"/>
            <p:cNvSpPr>
              <a:spLocks/>
            </p:cNvSpPr>
            <p:nvPr/>
          </p:nvSpPr>
          <p:spPr bwMode="auto">
            <a:xfrm>
              <a:off x="1607" y="3295"/>
              <a:ext cx="2324" cy="1701"/>
            </a:xfrm>
            <a:custGeom>
              <a:avLst/>
              <a:gdLst>
                <a:gd name="T0" fmla="*/ 878 w 2324"/>
                <a:gd name="T1" fmla="*/ 1020 h 1701"/>
                <a:gd name="T2" fmla="*/ 1105 w 2324"/>
                <a:gd name="T3" fmla="*/ 794 h 1701"/>
                <a:gd name="T4" fmla="*/ 1190 w 2324"/>
                <a:gd name="T5" fmla="*/ 737 h 1701"/>
                <a:gd name="T6" fmla="*/ 1219 w 2324"/>
                <a:gd name="T7" fmla="*/ 567 h 1701"/>
                <a:gd name="T8" fmla="*/ 1360 w 2324"/>
                <a:gd name="T9" fmla="*/ 198 h 1701"/>
                <a:gd name="T10" fmla="*/ 1559 w 2324"/>
                <a:gd name="T11" fmla="*/ 85 h 1701"/>
                <a:gd name="T12" fmla="*/ 1615 w 2324"/>
                <a:gd name="T13" fmla="*/ 85 h 1701"/>
                <a:gd name="T14" fmla="*/ 1672 w 2324"/>
                <a:gd name="T15" fmla="*/ 28 h 1701"/>
                <a:gd name="T16" fmla="*/ 1842 w 2324"/>
                <a:gd name="T17" fmla="*/ 0 h 1701"/>
                <a:gd name="T18" fmla="*/ 2041 w 2324"/>
                <a:gd name="T19" fmla="*/ 85 h 1701"/>
                <a:gd name="T20" fmla="*/ 2041 w 2324"/>
                <a:gd name="T21" fmla="*/ 198 h 1701"/>
                <a:gd name="T22" fmla="*/ 2097 w 2324"/>
                <a:gd name="T23" fmla="*/ 227 h 1701"/>
                <a:gd name="T24" fmla="*/ 2154 w 2324"/>
                <a:gd name="T25" fmla="*/ 255 h 1701"/>
                <a:gd name="T26" fmla="*/ 2296 w 2324"/>
                <a:gd name="T27" fmla="*/ 312 h 1701"/>
                <a:gd name="T28" fmla="*/ 2324 w 2324"/>
                <a:gd name="T29" fmla="*/ 454 h 1701"/>
                <a:gd name="T30" fmla="*/ 2154 w 2324"/>
                <a:gd name="T31" fmla="*/ 652 h 1701"/>
                <a:gd name="T32" fmla="*/ 1899 w 2324"/>
                <a:gd name="T33" fmla="*/ 737 h 1701"/>
                <a:gd name="T34" fmla="*/ 1814 w 2324"/>
                <a:gd name="T35" fmla="*/ 737 h 1701"/>
                <a:gd name="T36" fmla="*/ 1729 w 2324"/>
                <a:gd name="T37" fmla="*/ 765 h 1701"/>
                <a:gd name="T38" fmla="*/ 1757 w 2324"/>
                <a:gd name="T39" fmla="*/ 850 h 1701"/>
                <a:gd name="T40" fmla="*/ 1615 w 2324"/>
                <a:gd name="T41" fmla="*/ 879 h 1701"/>
                <a:gd name="T42" fmla="*/ 1502 w 2324"/>
                <a:gd name="T43" fmla="*/ 879 h 1701"/>
                <a:gd name="T44" fmla="*/ 1502 w 2324"/>
                <a:gd name="T45" fmla="*/ 935 h 1701"/>
                <a:gd name="T46" fmla="*/ 1474 w 2324"/>
                <a:gd name="T47" fmla="*/ 1134 h 1701"/>
                <a:gd name="T48" fmla="*/ 1275 w 2324"/>
                <a:gd name="T49" fmla="*/ 1247 h 1701"/>
                <a:gd name="T50" fmla="*/ 878 w 2324"/>
                <a:gd name="T51" fmla="*/ 1247 h 1701"/>
                <a:gd name="T52" fmla="*/ 878 w 2324"/>
                <a:gd name="T53" fmla="*/ 1417 h 1701"/>
                <a:gd name="T54" fmla="*/ 793 w 2324"/>
                <a:gd name="T55" fmla="*/ 1502 h 1701"/>
                <a:gd name="T56" fmla="*/ 538 w 2324"/>
                <a:gd name="T57" fmla="*/ 1644 h 1701"/>
                <a:gd name="T58" fmla="*/ 396 w 2324"/>
                <a:gd name="T59" fmla="*/ 1701 h 1701"/>
                <a:gd name="T60" fmla="*/ 85 w 2324"/>
                <a:gd name="T61" fmla="*/ 1361 h 1701"/>
                <a:gd name="T62" fmla="*/ 141 w 2324"/>
                <a:gd name="T63" fmla="*/ 1191 h 1701"/>
                <a:gd name="T64" fmla="*/ 255 w 2324"/>
                <a:gd name="T65" fmla="*/ 1049 h 1701"/>
                <a:gd name="T66" fmla="*/ 368 w 2324"/>
                <a:gd name="T67" fmla="*/ 1020 h 1701"/>
                <a:gd name="T68" fmla="*/ 595 w 2324"/>
                <a:gd name="T69" fmla="*/ 102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24" h="1701">
                  <a:moveTo>
                    <a:pt x="595" y="1020"/>
                  </a:moveTo>
                  <a:lnTo>
                    <a:pt x="878" y="1020"/>
                  </a:lnTo>
                  <a:lnTo>
                    <a:pt x="1048" y="935"/>
                  </a:lnTo>
                  <a:lnTo>
                    <a:pt x="1105" y="794"/>
                  </a:lnTo>
                  <a:lnTo>
                    <a:pt x="1162" y="794"/>
                  </a:lnTo>
                  <a:lnTo>
                    <a:pt x="1190" y="737"/>
                  </a:lnTo>
                  <a:lnTo>
                    <a:pt x="1134" y="624"/>
                  </a:lnTo>
                  <a:lnTo>
                    <a:pt x="1219" y="567"/>
                  </a:lnTo>
                  <a:lnTo>
                    <a:pt x="1360" y="283"/>
                  </a:lnTo>
                  <a:lnTo>
                    <a:pt x="1360" y="198"/>
                  </a:lnTo>
                  <a:lnTo>
                    <a:pt x="1530" y="142"/>
                  </a:lnTo>
                  <a:lnTo>
                    <a:pt x="1559" y="85"/>
                  </a:lnTo>
                  <a:lnTo>
                    <a:pt x="1615" y="113"/>
                  </a:lnTo>
                  <a:lnTo>
                    <a:pt x="1615" y="85"/>
                  </a:lnTo>
                  <a:lnTo>
                    <a:pt x="1672" y="57"/>
                  </a:lnTo>
                  <a:lnTo>
                    <a:pt x="1672" y="28"/>
                  </a:lnTo>
                  <a:lnTo>
                    <a:pt x="1757" y="28"/>
                  </a:lnTo>
                  <a:lnTo>
                    <a:pt x="1842" y="0"/>
                  </a:lnTo>
                  <a:lnTo>
                    <a:pt x="1927" y="28"/>
                  </a:lnTo>
                  <a:lnTo>
                    <a:pt x="2041" y="85"/>
                  </a:lnTo>
                  <a:lnTo>
                    <a:pt x="1956" y="198"/>
                  </a:lnTo>
                  <a:lnTo>
                    <a:pt x="2041" y="198"/>
                  </a:lnTo>
                  <a:lnTo>
                    <a:pt x="2069" y="170"/>
                  </a:lnTo>
                  <a:lnTo>
                    <a:pt x="2097" y="227"/>
                  </a:lnTo>
                  <a:lnTo>
                    <a:pt x="2126" y="198"/>
                  </a:lnTo>
                  <a:lnTo>
                    <a:pt x="2154" y="255"/>
                  </a:lnTo>
                  <a:lnTo>
                    <a:pt x="2267" y="283"/>
                  </a:lnTo>
                  <a:lnTo>
                    <a:pt x="2296" y="312"/>
                  </a:lnTo>
                  <a:lnTo>
                    <a:pt x="2296" y="425"/>
                  </a:lnTo>
                  <a:lnTo>
                    <a:pt x="2324" y="454"/>
                  </a:lnTo>
                  <a:lnTo>
                    <a:pt x="2182" y="680"/>
                  </a:lnTo>
                  <a:lnTo>
                    <a:pt x="2154" y="652"/>
                  </a:lnTo>
                  <a:lnTo>
                    <a:pt x="1984" y="737"/>
                  </a:lnTo>
                  <a:lnTo>
                    <a:pt x="1899" y="737"/>
                  </a:lnTo>
                  <a:lnTo>
                    <a:pt x="1842" y="794"/>
                  </a:lnTo>
                  <a:lnTo>
                    <a:pt x="1814" y="737"/>
                  </a:lnTo>
                  <a:lnTo>
                    <a:pt x="1786" y="737"/>
                  </a:lnTo>
                  <a:lnTo>
                    <a:pt x="1729" y="765"/>
                  </a:lnTo>
                  <a:lnTo>
                    <a:pt x="1814" y="822"/>
                  </a:lnTo>
                  <a:lnTo>
                    <a:pt x="1757" y="850"/>
                  </a:lnTo>
                  <a:lnTo>
                    <a:pt x="1644" y="822"/>
                  </a:lnTo>
                  <a:lnTo>
                    <a:pt x="1615" y="879"/>
                  </a:lnTo>
                  <a:lnTo>
                    <a:pt x="1530" y="850"/>
                  </a:lnTo>
                  <a:lnTo>
                    <a:pt x="1502" y="879"/>
                  </a:lnTo>
                  <a:lnTo>
                    <a:pt x="1417" y="907"/>
                  </a:lnTo>
                  <a:lnTo>
                    <a:pt x="1502" y="935"/>
                  </a:lnTo>
                  <a:lnTo>
                    <a:pt x="1502" y="1020"/>
                  </a:lnTo>
                  <a:lnTo>
                    <a:pt x="1474" y="1134"/>
                  </a:lnTo>
                  <a:lnTo>
                    <a:pt x="1445" y="1191"/>
                  </a:lnTo>
                  <a:lnTo>
                    <a:pt x="1275" y="1247"/>
                  </a:lnTo>
                  <a:lnTo>
                    <a:pt x="1247" y="1247"/>
                  </a:lnTo>
                  <a:lnTo>
                    <a:pt x="878" y="1247"/>
                  </a:lnTo>
                  <a:lnTo>
                    <a:pt x="793" y="1361"/>
                  </a:lnTo>
                  <a:lnTo>
                    <a:pt x="878" y="1417"/>
                  </a:lnTo>
                  <a:lnTo>
                    <a:pt x="822" y="1446"/>
                  </a:lnTo>
                  <a:lnTo>
                    <a:pt x="793" y="1502"/>
                  </a:lnTo>
                  <a:lnTo>
                    <a:pt x="510" y="1559"/>
                  </a:lnTo>
                  <a:lnTo>
                    <a:pt x="538" y="1644"/>
                  </a:lnTo>
                  <a:lnTo>
                    <a:pt x="425" y="1644"/>
                  </a:lnTo>
                  <a:lnTo>
                    <a:pt x="396" y="1701"/>
                  </a:lnTo>
                  <a:lnTo>
                    <a:pt x="283" y="1701"/>
                  </a:lnTo>
                  <a:lnTo>
                    <a:pt x="85" y="1361"/>
                  </a:lnTo>
                  <a:lnTo>
                    <a:pt x="0" y="1304"/>
                  </a:lnTo>
                  <a:lnTo>
                    <a:pt x="141" y="1191"/>
                  </a:lnTo>
                  <a:lnTo>
                    <a:pt x="113" y="1106"/>
                  </a:lnTo>
                  <a:lnTo>
                    <a:pt x="255" y="1049"/>
                  </a:lnTo>
                  <a:lnTo>
                    <a:pt x="311" y="1049"/>
                  </a:lnTo>
                  <a:lnTo>
                    <a:pt x="368" y="1020"/>
                  </a:lnTo>
                  <a:lnTo>
                    <a:pt x="567" y="1020"/>
                  </a:lnTo>
                  <a:lnTo>
                    <a:pt x="595" y="102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4" name="Freeform 264"/>
            <p:cNvSpPr>
              <a:spLocks/>
            </p:cNvSpPr>
            <p:nvPr/>
          </p:nvSpPr>
          <p:spPr bwMode="auto">
            <a:xfrm>
              <a:off x="1720" y="4287"/>
              <a:ext cx="1956" cy="1474"/>
            </a:xfrm>
            <a:custGeom>
              <a:avLst/>
              <a:gdLst>
                <a:gd name="T0" fmla="*/ 170 w 1956"/>
                <a:gd name="T1" fmla="*/ 709 h 1474"/>
                <a:gd name="T2" fmla="*/ 283 w 1956"/>
                <a:gd name="T3" fmla="*/ 709 h 1474"/>
                <a:gd name="T4" fmla="*/ 312 w 1956"/>
                <a:gd name="T5" fmla="*/ 652 h 1474"/>
                <a:gd name="T6" fmla="*/ 425 w 1956"/>
                <a:gd name="T7" fmla="*/ 652 h 1474"/>
                <a:gd name="T8" fmla="*/ 397 w 1956"/>
                <a:gd name="T9" fmla="*/ 567 h 1474"/>
                <a:gd name="T10" fmla="*/ 680 w 1956"/>
                <a:gd name="T11" fmla="*/ 510 h 1474"/>
                <a:gd name="T12" fmla="*/ 709 w 1956"/>
                <a:gd name="T13" fmla="*/ 454 h 1474"/>
                <a:gd name="T14" fmla="*/ 765 w 1956"/>
                <a:gd name="T15" fmla="*/ 425 h 1474"/>
                <a:gd name="T16" fmla="*/ 680 w 1956"/>
                <a:gd name="T17" fmla="*/ 369 h 1474"/>
                <a:gd name="T18" fmla="*/ 765 w 1956"/>
                <a:gd name="T19" fmla="*/ 255 h 1474"/>
                <a:gd name="T20" fmla="*/ 1162 w 1956"/>
                <a:gd name="T21" fmla="*/ 255 h 1474"/>
                <a:gd name="T22" fmla="*/ 1332 w 1956"/>
                <a:gd name="T23" fmla="*/ 199 h 1474"/>
                <a:gd name="T24" fmla="*/ 1446 w 1956"/>
                <a:gd name="T25" fmla="*/ 199 h 1474"/>
                <a:gd name="T26" fmla="*/ 1587 w 1956"/>
                <a:gd name="T27" fmla="*/ 142 h 1474"/>
                <a:gd name="T28" fmla="*/ 1587 w 1956"/>
                <a:gd name="T29" fmla="*/ 114 h 1474"/>
                <a:gd name="T30" fmla="*/ 1701 w 1956"/>
                <a:gd name="T31" fmla="*/ 85 h 1474"/>
                <a:gd name="T32" fmla="*/ 1701 w 1956"/>
                <a:gd name="T33" fmla="*/ 57 h 1474"/>
                <a:gd name="T34" fmla="*/ 1758 w 1956"/>
                <a:gd name="T35" fmla="*/ 0 h 1474"/>
                <a:gd name="T36" fmla="*/ 1899 w 1956"/>
                <a:gd name="T37" fmla="*/ 0 h 1474"/>
                <a:gd name="T38" fmla="*/ 1956 w 1956"/>
                <a:gd name="T39" fmla="*/ 28 h 1474"/>
                <a:gd name="T40" fmla="*/ 1928 w 1956"/>
                <a:gd name="T41" fmla="*/ 85 h 1474"/>
                <a:gd name="T42" fmla="*/ 1843 w 1956"/>
                <a:gd name="T43" fmla="*/ 85 h 1474"/>
                <a:gd name="T44" fmla="*/ 1786 w 1956"/>
                <a:gd name="T45" fmla="*/ 142 h 1474"/>
                <a:gd name="T46" fmla="*/ 1701 w 1956"/>
                <a:gd name="T47" fmla="*/ 114 h 1474"/>
                <a:gd name="T48" fmla="*/ 1701 w 1956"/>
                <a:gd name="T49" fmla="*/ 170 h 1474"/>
                <a:gd name="T50" fmla="*/ 1587 w 1956"/>
                <a:gd name="T51" fmla="*/ 199 h 1474"/>
                <a:gd name="T52" fmla="*/ 1559 w 1956"/>
                <a:gd name="T53" fmla="*/ 312 h 1474"/>
                <a:gd name="T54" fmla="*/ 1502 w 1956"/>
                <a:gd name="T55" fmla="*/ 312 h 1474"/>
                <a:gd name="T56" fmla="*/ 1502 w 1956"/>
                <a:gd name="T57" fmla="*/ 425 h 1474"/>
                <a:gd name="T58" fmla="*/ 1474 w 1956"/>
                <a:gd name="T59" fmla="*/ 454 h 1474"/>
                <a:gd name="T60" fmla="*/ 1417 w 1956"/>
                <a:gd name="T61" fmla="*/ 397 h 1474"/>
                <a:gd name="T62" fmla="*/ 1446 w 1956"/>
                <a:gd name="T63" fmla="*/ 340 h 1474"/>
                <a:gd name="T64" fmla="*/ 1417 w 1956"/>
                <a:gd name="T65" fmla="*/ 284 h 1474"/>
                <a:gd name="T66" fmla="*/ 1361 w 1956"/>
                <a:gd name="T67" fmla="*/ 312 h 1474"/>
                <a:gd name="T68" fmla="*/ 1361 w 1956"/>
                <a:gd name="T69" fmla="*/ 454 h 1474"/>
                <a:gd name="T70" fmla="*/ 1276 w 1956"/>
                <a:gd name="T71" fmla="*/ 567 h 1474"/>
                <a:gd name="T72" fmla="*/ 1191 w 1956"/>
                <a:gd name="T73" fmla="*/ 567 h 1474"/>
                <a:gd name="T74" fmla="*/ 1106 w 1956"/>
                <a:gd name="T75" fmla="*/ 709 h 1474"/>
                <a:gd name="T76" fmla="*/ 1021 w 1956"/>
                <a:gd name="T77" fmla="*/ 709 h 1474"/>
                <a:gd name="T78" fmla="*/ 992 w 1956"/>
                <a:gd name="T79" fmla="*/ 681 h 1474"/>
                <a:gd name="T80" fmla="*/ 964 w 1956"/>
                <a:gd name="T81" fmla="*/ 766 h 1474"/>
                <a:gd name="T82" fmla="*/ 850 w 1956"/>
                <a:gd name="T83" fmla="*/ 794 h 1474"/>
                <a:gd name="T84" fmla="*/ 822 w 1956"/>
                <a:gd name="T85" fmla="*/ 851 h 1474"/>
                <a:gd name="T86" fmla="*/ 765 w 1956"/>
                <a:gd name="T87" fmla="*/ 851 h 1474"/>
                <a:gd name="T88" fmla="*/ 737 w 1956"/>
                <a:gd name="T89" fmla="*/ 879 h 1474"/>
                <a:gd name="T90" fmla="*/ 765 w 1956"/>
                <a:gd name="T91" fmla="*/ 936 h 1474"/>
                <a:gd name="T92" fmla="*/ 709 w 1956"/>
                <a:gd name="T93" fmla="*/ 992 h 1474"/>
                <a:gd name="T94" fmla="*/ 680 w 1956"/>
                <a:gd name="T95" fmla="*/ 964 h 1474"/>
                <a:gd name="T96" fmla="*/ 425 w 1956"/>
                <a:gd name="T97" fmla="*/ 1219 h 1474"/>
                <a:gd name="T98" fmla="*/ 454 w 1956"/>
                <a:gd name="T99" fmla="*/ 1333 h 1474"/>
                <a:gd name="T100" fmla="*/ 283 w 1956"/>
                <a:gd name="T101" fmla="*/ 1361 h 1474"/>
                <a:gd name="T102" fmla="*/ 227 w 1956"/>
                <a:gd name="T103" fmla="*/ 1446 h 1474"/>
                <a:gd name="T104" fmla="*/ 198 w 1956"/>
                <a:gd name="T105" fmla="*/ 1474 h 1474"/>
                <a:gd name="T106" fmla="*/ 170 w 1956"/>
                <a:gd name="T107" fmla="*/ 1446 h 1474"/>
                <a:gd name="T108" fmla="*/ 113 w 1956"/>
                <a:gd name="T109" fmla="*/ 1446 h 1474"/>
                <a:gd name="T110" fmla="*/ 0 w 1956"/>
                <a:gd name="T111" fmla="*/ 1361 h 1474"/>
                <a:gd name="T112" fmla="*/ 113 w 1956"/>
                <a:gd name="T113" fmla="*/ 1219 h 1474"/>
                <a:gd name="T114" fmla="*/ 170 w 1956"/>
                <a:gd name="T115" fmla="*/ 1077 h 1474"/>
                <a:gd name="T116" fmla="*/ 28 w 1956"/>
                <a:gd name="T117" fmla="*/ 766 h 1474"/>
                <a:gd name="T118" fmla="*/ 170 w 1956"/>
                <a:gd name="T119" fmla="*/ 709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56" h="1474">
                  <a:moveTo>
                    <a:pt x="170" y="709"/>
                  </a:moveTo>
                  <a:lnTo>
                    <a:pt x="283" y="709"/>
                  </a:lnTo>
                  <a:lnTo>
                    <a:pt x="312" y="652"/>
                  </a:lnTo>
                  <a:lnTo>
                    <a:pt x="425" y="652"/>
                  </a:lnTo>
                  <a:lnTo>
                    <a:pt x="397" y="567"/>
                  </a:lnTo>
                  <a:lnTo>
                    <a:pt x="680" y="510"/>
                  </a:lnTo>
                  <a:lnTo>
                    <a:pt x="709" y="454"/>
                  </a:lnTo>
                  <a:lnTo>
                    <a:pt x="765" y="425"/>
                  </a:lnTo>
                  <a:lnTo>
                    <a:pt x="680" y="369"/>
                  </a:lnTo>
                  <a:lnTo>
                    <a:pt x="765" y="255"/>
                  </a:lnTo>
                  <a:lnTo>
                    <a:pt x="1162" y="255"/>
                  </a:lnTo>
                  <a:lnTo>
                    <a:pt x="1332" y="199"/>
                  </a:lnTo>
                  <a:lnTo>
                    <a:pt x="1446" y="199"/>
                  </a:lnTo>
                  <a:lnTo>
                    <a:pt x="1587" y="142"/>
                  </a:lnTo>
                  <a:lnTo>
                    <a:pt x="1587" y="114"/>
                  </a:lnTo>
                  <a:lnTo>
                    <a:pt x="1701" y="85"/>
                  </a:lnTo>
                  <a:lnTo>
                    <a:pt x="1701" y="57"/>
                  </a:lnTo>
                  <a:lnTo>
                    <a:pt x="1758" y="0"/>
                  </a:lnTo>
                  <a:lnTo>
                    <a:pt x="1899" y="0"/>
                  </a:lnTo>
                  <a:lnTo>
                    <a:pt x="1956" y="28"/>
                  </a:lnTo>
                  <a:lnTo>
                    <a:pt x="1928" y="85"/>
                  </a:lnTo>
                  <a:lnTo>
                    <a:pt x="1843" y="85"/>
                  </a:lnTo>
                  <a:lnTo>
                    <a:pt x="1786" y="142"/>
                  </a:lnTo>
                  <a:lnTo>
                    <a:pt x="1701" y="114"/>
                  </a:lnTo>
                  <a:lnTo>
                    <a:pt x="1701" y="170"/>
                  </a:lnTo>
                  <a:lnTo>
                    <a:pt x="1587" y="199"/>
                  </a:lnTo>
                  <a:lnTo>
                    <a:pt x="1559" y="312"/>
                  </a:lnTo>
                  <a:lnTo>
                    <a:pt x="1502" y="312"/>
                  </a:lnTo>
                  <a:lnTo>
                    <a:pt x="1502" y="425"/>
                  </a:lnTo>
                  <a:lnTo>
                    <a:pt x="1474" y="454"/>
                  </a:lnTo>
                  <a:lnTo>
                    <a:pt x="1417" y="397"/>
                  </a:lnTo>
                  <a:lnTo>
                    <a:pt x="1446" y="340"/>
                  </a:lnTo>
                  <a:lnTo>
                    <a:pt x="1417" y="284"/>
                  </a:lnTo>
                  <a:lnTo>
                    <a:pt x="1361" y="312"/>
                  </a:lnTo>
                  <a:lnTo>
                    <a:pt x="1361" y="454"/>
                  </a:lnTo>
                  <a:lnTo>
                    <a:pt x="1276" y="567"/>
                  </a:lnTo>
                  <a:lnTo>
                    <a:pt x="1191" y="567"/>
                  </a:lnTo>
                  <a:lnTo>
                    <a:pt x="1106" y="709"/>
                  </a:lnTo>
                  <a:lnTo>
                    <a:pt x="1021" y="709"/>
                  </a:lnTo>
                  <a:lnTo>
                    <a:pt x="992" y="681"/>
                  </a:lnTo>
                  <a:lnTo>
                    <a:pt x="964" y="766"/>
                  </a:lnTo>
                  <a:lnTo>
                    <a:pt x="850" y="794"/>
                  </a:lnTo>
                  <a:lnTo>
                    <a:pt x="822" y="851"/>
                  </a:lnTo>
                  <a:lnTo>
                    <a:pt x="765" y="851"/>
                  </a:lnTo>
                  <a:lnTo>
                    <a:pt x="737" y="879"/>
                  </a:lnTo>
                  <a:lnTo>
                    <a:pt x="765" y="936"/>
                  </a:lnTo>
                  <a:lnTo>
                    <a:pt x="709" y="992"/>
                  </a:lnTo>
                  <a:lnTo>
                    <a:pt x="680" y="964"/>
                  </a:lnTo>
                  <a:lnTo>
                    <a:pt x="425" y="1219"/>
                  </a:lnTo>
                  <a:lnTo>
                    <a:pt x="454" y="1333"/>
                  </a:lnTo>
                  <a:lnTo>
                    <a:pt x="283" y="1361"/>
                  </a:lnTo>
                  <a:lnTo>
                    <a:pt x="227" y="1446"/>
                  </a:lnTo>
                  <a:lnTo>
                    <a:pt x="198" y="1474"/>
                  </a:lnTo>
                  <a:lnTo>
                    <a:pt x="170" y="1446"/>
                  </a:lnTo>
                  <a:lnTo>
                    <a:pt x="113" y="1446"/>
                  </a:lnTo>
                  <a:lnTo>
                    <a:pt x="0" y="1361"/>
                  </a:lnTo>
                  <a:lnTo>
                    <a:pt x="113" y="1219"/>
                  </a:lnTo>
                  <a:lnTo>
                    <a:pt x="170" y="1077"/>
                  </a:lnTo>
                  <a:lnTo>
                    <a:pt x="28" y="766"/>
                  </a:lnTo>
                  <a:lnTo>
                    <a:pt x="170" y="70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6" name="Freeform 266"/>
            <p:cNvSpPr>
              <a:spLocks/>
            </p:cNvSpPr>
            <p:nvPr/>
          </p:nvSpPr>
          <p:spPr bwMode="auto">
            <a:xfrm>
              <a:off x="1777" y="5223"/>
              <a:ext cx="1134" cy="935"/>
            </a:xfrm>
            <a:custGeom>
              <a:avLst/>
              <a:gdLst>
                <a:gd name="T0" fmla="*/ 56 w 1134"/>
                <a:gd name="T1" fmla="*/ 510 h 935"/>
                <a:gd name="T2" fmla="*/ 113 w 1134"/>
                <a:gd name="T3" fmla="*/ 510 h 935"/>
                <a:gd name="T4" fmla="*/ 141 w 1134"/>
                <a:gd name="T5" fmla="*/ 538 h 935"/>
                <a:gd name="T6" fmla="*/ 170 w 1134"/>
                <a:gd name="T7" fmla="*/ 510 h 935"/>
                <a:gd name="T8" fmla="*/ 226 w 1134"/>
                <a:gd name="T9" fmla="*/ 425 h 935"/>
                <a:gd name="T10" fmla="*/ 397 w 1134"/>
                <a:gd name="T11" fmla="*/ 397 h 935"/>
                <a:gd name="T12" fmla="*/ 368 w 1134"/>
                <a:gd name="T13" fmla="*/ 283 h 935"/>
                <a:gd name="T14" fmla="*/ 623 w 1134"/>
                <a:gd name="T15" fmla="*/ 28 h 935"/>
                <a:gd name="T16" fmla="*/ 652 w 1134"/>
                <a:gd name="T17" fmla="*/ 56 h 935"/>
                <a:gd name="T18" fmla="*/ 708 w 1134"/>
                <a:gd name="T19" fmla="*/ 0 h 935"/>
                <a:gd name="T20" fmla="*/ 765 w 1134"/>
                <a:gd name="T21" fmla="*/ 0 h 935"/>
                <a:gd name="T22" fmla="*/ 822 w 1134"/>
                <a:gd name="T23" fmla="*/ 28 h 935"/>
                <a:gd name="T24" fmla="*/ 793 w 1134"/>
                <a:gd name="T25" fmla="*/ 56 h 935"/>
                <a:gd name="T26" fmla="*/ 878 w 1134"/>
                <a:gd name="T27" fmla="*/ 141 h 935"/>
                <a:gd name="T28" fmla="*/ 1077 w 1134"/>
                <a:gd name="T29" fmla="*/ 141 h 935"/>
                <a:gd name="T30" fmla="*/ 1134 w 1134"/>
                <a:gd name="T31" fmla="*/ 226 h 935"/>
                <a:gd name="T32" fmla="*/ 1134 w 1134"/>
                <a:gd name="T33" fmla="*/ 368 h 935"/>
                <a:gd name="T34" fmla="*/ 1105 w 1134"/>
                <a:gd name="T35" fmla="*/ 425 h 935"/>
                <a:gd name="T36" fmla="*/ 992 w 1134"/>
                <a:gd name="T37" fmla="*/ 312 h 935"/>
                <a:gd name="T38" fmla="*/ 964 w 1134"/>
                <a:gd name="T39" fmla="*/ 453 h 935"/>
                <a:gd name="T40" fmla="*/ 907 w 1134"/>
                <a:gd name="T41" fmla="*/ 453 h 935"/>
                <a:gd name="T42" fmla="*/ 850 w 1134"/>
                <a:gd name="T43" fmla="*/ 453 h 935"/>
                <a:gd name="T44" fmla="*/ 822 w 1134"/>
                <a:gd name="T45" fmla="*/ 510 h 935"/>
                <a:gd name="T46" fmla="*/ 793 w 1134"/>
                <a:gd name="T47" fmla="*/ 538 h 935"/>
                <a:gd name="T48" fmla="*/ 737 w 1134"/>
                <a:gd name="T49" fmla="*/ 538 h 935"/>
                <a:gd name="T50" fmla="*/ 765 w 1134"/>
                <a:gd name="T51" fmla="*/ 595 h 935"/>
                <a:gd name="T52" fmla="*/ 737 w 1134"/>
                <a:gd name="T53" fmla="*/ 652 h 935"/>
                <a:gd name="T54" fmla="*/ 793 w 1134"/>
                <a:gd name="T55" fmla="*/ 708 h 935"/>
                <a:gd name="T56" fmla="*/ 765 w 1134"/>
                <a:gd name="T57" fmla="*/ 737 h 935"/>
                <a:gd name="T58" fmla="*/ 822 w 1134"/>
                <a:gd name="T59" fmla="*/ 793 h 935"/>
                <a:gd name="T60" fmla="*/ 878 w 1134"/>
                <a:gd name="T61" fmla="*/ 765 h 935"/>
                <a:gd name="T62" fmla="*/ 822 w 1134"/>
                <a:gd name="T63" fmla="*/ 935 h 935"/>
                <a:gd name="T64" fmla="*/ 793 w 1134"/>
                <a:gd name="T65" fmla="*/ 879 h 935"/>
                <a:gd name="T66" fmla="*/ 765 w 1134"/>
                <a:gd name="T67" fmla="*/ 879 h 935"/>
                <a:gd name="T68" fmla="*/ 737 w 1134"/>
                <a:gd name="T69" fmla="*/ 935 h 935"/>
                <a:gd name="T70" fmla="*/ 708 w 1134"/>
                <a:gd name="T71" fmla="*/ 935 h 935"/>
                <a:gd name="T72" fmla="*/ 680 w 1134"/>
                <a:gd name="T73" fmla="*/ 879 h 935"/>
                <a:gd name="T74" fmla="*/ 652 w 1134"/>
                <a:gd name="T75" fmla="*/ 907 h 935"/>
                <a:gd name="T76" fmla="*/ 623 w 1134"/>
                <a:gd name="T77" fmla="*/ 850 h 935"/>
                <a:gd name="T78" fmla="*/ 708 w 1134"/>
                <a:gd name="T79" fmla="*/ 765 h 935"/>
                <a:gd name="T80" fmla="*/ 680 w 1134"/>
                <a:gd name="T81" fmla="*/ 708 h 935"/>
                <a:gd name="T82" fmla="*/ 623 w 1134"/>
                <a:gd name="T83" fmla="*/ 793 h 935"/>
                <a:gd name="T84" fmla="*/ 538 w 1134"/>
                <a:gd name="T85" fmla="*/ 850 h 935"/>
                <a:gd name="T86" fmla="*/ 567 w 1134"/>
                <a:gd name="T87" fmla="*/ 907 h 935"/>
                <a:gd name="T88" fmla="*/ 453 w 1134"/>
                <a:gd name="T89" fmla="*/ 879 h 935"/>
                <a:gd name="T90" fmla="*/ 397 w 1134"/>
                <a:gd name="T91" fmla="*/ 907 h 935"/>
                <a:gd name="T92" fmla="*/ 340 w 1134"/>
                <a:gd name="T93" fmla="*/ 879 h 935"/>
                <a:gd name="T94" fmla="*/ 283 w 1134"/>
                <a:gd name="T95" fmla="*/ 907 h 935"/>
                <a:gd name="T96" fmla="*/ 283 w 1134"/>
                <a:gd name="T97" fmla="*/ 822 h 935"/>
                <a:gd name="T98" fmla="*/ 198 w 1134"/>
                <a:gd name="T99" fmla="*/ 765 h 935"/>
                <a:gd name="T100" fmla="*/ 0 w 1134"/>
                <a:gd name="T101" fmla="*/ 793 h 935"/>
                <a:gd name="T102" fmla="*/ 0 w 1134"/>
                <a:gd name="T103" fmla="*/ 623 h 935"/>
                <a:gd name="T104" fmla="*/ 56 w 1134"/>
                <a:gd name="T105" fmla="*/ 51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4" h="935">
                  <a:moveTo>
                    <a:pt x="56" y="510"/>
                  </a:moveTo>
                  <a:lnTo>
                    <a:pt x="113" y="510"/>
                  </a:lnTo>
                  <a:lnTo>
                    <a:pt x="141" y="538"/>
                  </a:lnTo>
                  <a:lnTo>
                    <a:pt x="170" y="510"/>
                  </a:lnTo>
                  <a:lnTo>
                    <a:pt x="226" y="425"/>
                  </a:lnTo>
                  <a:lnTo>
                    <a:pt x="397" y="397"/>
                  </a:lnTo>
                  <a:lnTo>
                    <a:pt x="368" y="283"/>
                  </a:lnTo>
                  <a:lnTo>
                    <a:pt x="623" y="28"/>
                  </a:lnTo>
                  <a:lnTo>
                    <a:pt x="652" y="56"/>
                  </a:lnTo>
                  <a:lnTo>
                    <a:pt x="708" y="0"/>
                  </a:lnTo>
                  <a:lnTo>
                    <a:pt x="765" y="0"/>
                  </a:lnTo>
                  <a:lnTo>
                    <a:pt x="822" y="28"/>
                  </a:lnTo>
                  <a:lnTo>
                    <a:pt x="793" y="56"/>
                  </a:lnTo>
                  <a:lnTo>
                    <a:pt x="878" y="141"/>
                  </a:lnTo>
                  <a:lnTo>
                    <a:pt x="1077" y="141"/>
                  </a:lnTo>
                  <a:lnTo>
                    <a:pt x="1134" y="226"/>
                  </a:lnTo>
                  <a:lnTo>
                    <a:pt x="1134" y="368"/>
                  </a:lnTo>
                  <a:lnTo>
                    <a:pt x="1105" y="425"/>
                  </a:lnTo>
                  <a:lnTo>
                    <a:pt x="992" y="312"/>
                  </a:lnTo>
                  <a:lnTo>
                    <a:pt x="964" y="453"/>
                  </a:lnTo>
                  <a:lnTo>
                    <a:pt x="907" y="453"/>
                  </a:lnTo>
                  <a:lnTo>
                    <a:pt x="850" y="453"/>
                  </a:lnTo>
                  <a:lnTo>
                    <a:pt x="822" y="510"/>
                  </a:lnTo>
                  <a:lnTo>
                    <a:pt x="793" y="538"/>
                  </a:lnTo>
                  <a:lnTo>
                    <a:pt x="737" y="538"/>
                  </a:lnTo>
                  <a:lnTo>
                    <a:pt x="765" y="595"/>
                  </a:lnTo>
                  <a:lnTo>
                    <a:pt x="737" y="652"/>
                  </a:lnTo>
                  <a:lnTo>
                    <a:pt x="793" y="708"/>
                  </a:lnTo>
                  <a:lnTo>
                    <a:pt x="765" y="737"/>
                  </a:lnTo>
                  <a:lnTo>
                    <a:pt x="822" y="793"/>
                  </a:lnTo>
                  <a:lnTo>
                    <a:pt x="878" y="765"/>
                  </a:lnTo>
                  <a:lnTo>
                    <a:pt x="822" y="935"/>
                  </a:lnTo>
                  <a:lnTo>
                    <a:pt x="793" y="879"/>
                  </a:lnTo>
                  <a:lnTo>
                    <a:pt x="765" y="879"/>
                  </a:lnTo>
                  <a:lnTo>
                    <a:pt x="737" y="935"/>
                  </a:lnTo>
                  <a:lnTo>
                    <a:pt x="708" y="935"/>
                  </a:lnTo>
                  <a:lnTo>
                    <a:pt x="680" y="879"/>
                  </a:lnTo>
                  <a:lnTo>
                    <a:pt x="652" y="907"/>
                  </a:lnTo>
                  <a:lnTo>
                    <a:pt x="623" y="850"/>
                  </a:lnTo>
                  <a:lnTo>
                    <a:pt x="708" y="765"/>
                  </a:lnTo>
                  <a:lnTo>
                    <a:pt x="680" y="708"/>
                  </a:lnTo>
                  <a:lnTo>
                    <a:pt x="623" y="793"/>
                  </a:lnTo>
                  <a:lnTo>
                    <a:pt x="538" y="850"/>
                  </a:lnTo>
                  <a:lnTo>
                    <a:pt x="567" y="907"/>
                  </a:lnTo>
                  <a:lnTo>
                    <a:pt x="453" y="879"/>
                  </a:lnTo>
                  <a:lnTo>
                    <a:pt x="397" y="907"/>
                  </a:lnTo>
                  <a:lnTo>
                    <a:pt x="340" y="879"/>
                  </a:lnTo>
                  <a:lnTo>
                    <a:pt x="283" y="907"/>
                  </a:lnTo>
                  <a:lnTo>
                    <a:pt x="283" y="822"/>
                  </a:lnTo>
                  <a:lnTo>
                    <a:pt x="198" y="765"/>
                  </a:lnTo>
                  <a:lnTo>
                    <a:pt x="0" y="793"/>
                  </a:lnTo>
                  <a:lnTo>
                    <a:pt x="0" y="623"/>
                  </a:lnTo>
                  <a:lnTo>
                    <a:pt x="56" y="51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7" name="Freeform 267"/>
            <p:cNvSpPr>
              <a:spLocks/>
            </p:cNvSpPr>
            <p:nvPr/>
          </p:nvSpPr>
          <p:spPr bwMode="auto">
            <a:xfrm>
              <a:off x="1720" y="5988"/>
              <a:ext cx="822" cy="879"/>
            </a:xfrm>
            <a:custGeom>
              <a:avLst/>
              <a:gdLst>
                <a:gd name="T0" fmla="*/ 57 w 822"/>
                <a:gd name="T1" fmla="*/ 28 h 879"/>
                <a:gd name="T2" fmla="*/ 255 w 822"/>
                <a:gd name="T3" fmla="*/ 0 h 879"/>
                <a:gd name="T4" fmla="*/ 340 w 822"/>
                <a:gd name="T5" fmla="*/ 57 h 879"/>
                <a:gd name="T6" fmla="*/ 340 w 822"/>
                <a:gd name="T7" fmla="*/ 142 h 879"/>
                <a:gd name="T8" fmla="*/ 397 w 822"/>
                <a:gd name="T9" fmla="*/ 114 h 879"/>
                <a:gd name="T10" fmla="*/ 454 w 822"/>
                <a:gd name="T11" fmla="*/ 142 h 879"/>
                <a:gd name="T12" fmla="*/ 510 w 822"/>
                <a:gd name="T13" fmla="*/ 114 h 879"/>
                <a:gd name="T14" fmla="*/ 624 w 822"/>
                <a:gd name="T15" fmla="*/ 142 h 879"/>
                <a:gd name="T16" fmla="*/ 482 w 822"/>
                <a:gd name="T17" fmla="*/ 227 h 879"/>
                <a:gd name="T18" fmla="*/ 510 w 822"/>
                <a:gd name="T19" fmla="*/ 284 h 879"/>
                <a:gd name="T20" fmla="*/ 652 w 822"/>
                <a:gd name="T21" fmla="*/ 284 h 879"/>
                <a:gd name="T22" fmla="*/ 652 w 822"/>
                <a:gd name="T23" fmla="*/ 397 h 879"/>
                <a:gd name="T24" fmla="*/ 822 w 822"/>
                <a:gd name="T25" fmla="*/ 482 h 879"/>
                <a:gd name="T26" fmla="*/ 709 w 822"/>
                <a:gd name="T27" fmla="*/ 567 h 879"/>
                <a:gd name="T28" fmla="*/ 765 w 822"/>
                <a:gd name="T29" fmla="*/ 567 h 879"/>
                <a:gd name="T30" fmla="*/ 737 w 822"/>
                <a:gd name="T31" fmla="*/ 652 h 879"/>
                <a:gd name="T32" fmla="*/ 765 w 822"/>
                <a:gd name="T33" fmla="*/ 652 h 879"/>
                <a:gd name="T34" fmla="*/ 765 w 822"/>
                <a:gd name="T35" fmla="*/ 766 h 879"/>
                <a:gd name="T36" fmla="*/ 680 w 822"/>
                <a:gd name="T37" fmla="*/ 766 h 879"/>
                <a:gd name="T38" fmla="*/ 680 w 822"/>
                <a:gd name="T39" fmla="*/ 709 h 879"/>
                <a:gd name="T40" fmla="*/ 624 w 822"/>
                <a:gd name="T41" fmla="*/ 737 h 879"/>
                <a:gd name="T42" fmla="*/ 652 w 822"/>
                <a:gd name="T43" fmla="*/ 652 h 879"/>
                <a:gd name="T44" fmla="*/ 595 w 822"/>
                <a:gd name="T45" fmla="*/ 681 h 879"/>
                <a:gd name="T46" fmla="*/ 539 w 822"/>
                <a:gd name="T47" fmla="*/ 567 h 879"/>
                <a:gd name="T48" fmla="*/ 510 w 822"/>
                <a:gd name="T49" fmla="*/ 595 h 879"/>
                <a:gd name="T50" fmla="*/ 510 w 822"/>
                <a:gd name="T51" fmla="*/ 652 h 879"/>
                <a:gd name="T52" fmla="*/ 482 w 822"/>
                <a:gd name="T53" fmla="*/ 709 h 879"/>
                <a:gd name="T54" fmla="*/ 425 w 822"/>
                <a:gd name="T55" fmla="*/ 709 h 879"/>
                <a:gd name="T56" fmla="*/ 482 w 822"/>
                <a:gd name="T57" fmla="*/ 766 h 879"/>
                <a:gd name="T58" fmla="*/ 567 w 822"/>
                <a:gd name="T59" fmla="*/ 737 h 879"/>
                <a:gd name="T60" fmla="*/ 595 w 822"/>
                <a:gd name="T61" fmla="*/ 879 h 879"/>
                <a:gd name="T62" fmla="*/ 539 w 822"/>
                <a:gd name="T63" fmla="*/ 822 h 879"/>
                <a:gd name="T64" fmla="*/ 425 w 822"/>
                <a:gd name="T65" fmla="*/ 822 h 879"/>
                <a:gd name="T66" fmla="*/ 397 w 822"/>
                <a:gd name="T67" fmla="*/ 766 h 879"/>
                <a:gd name="T68" fmla="*/ 368 w 822"/>
                <a:gd name="T69" fmla="*/ 766 h 879"/>
                <a:gd name="T70" fmla="*/ 312 w 822"/>
                <a:gd name="T71" fmla="*/ 822 h 879"/>
                <a:gd name="T72" fmla="*/ 227 w 822"/>
                <a:gd name="T73" fmla="*/ 766 h 879"/>
                <a:gd name="T74" fmla="*/ 198 w 822"/>
                <a:gd name="T75" fmla="*/ 652 h 879"/>
                <a:gd name="T76" fmla="*/ 198 w 822"/>
                <a:gd name="T77" fmla="*/ 567 h 879"/>
                <a:gd name="T78" fmla="*/ 283 w 822"/>
                <a:gd name="T79" fmla="*/ 510 h 879"/>
                <a:gd name="T80" fmla="*/ 255 w 822"/>
                <a:gd name="T81" fmla="*/ 454 h 879"/>
                <a:gd name="T82" fmla="*/ 170 w 822"/>
                <a:gd name="T83" fmla="*/ 454 h 879"/>
                <a:gd name="T84" fmla="*/ 113 w 822"/>
                <a:gd name="T85" fmla="*/ 482 h 879"/>
                <a:gd name="T86" fmla="*/ 57 w 822"/>
                <a:gd name="T87" fmla="*/ 482 h 879"/>
                <a:gd name="T88" fmla="*/ 85 w 822"/>
                <a:gd name="T89" fmla="*/ 425 h 879"/>
                <a:gd name="T90" fmla="*/ 0 w 822"/>
                <a:gd name="T91" fmla="*/ 340 h 879"/>
                <a:gd name="T92" fmla="*/ 57 w 822"/>
                <a:gd name="T93" fmla="*/ 227 h 879"/>
                <a:gd name="T94" fmla="*/ 28 w 822"/>
                <a:gd name="T95" fmla="*/ 170 h 879"/>
                <a:gd name="T96" fmla="*/ 142 w 822"/>
                <a:gd name="T97" fmla="*/ 170 h 879"/>
                <a:gd name="T98" fmla="*/ 57 w 822"/>
                <a:gd name="T99" fmla="*/ 85 h 879"/>
                <a:gd name="T100" fmla="*/ 57 w 822"/>
                <a:gd name="T101" fmla="*/ 28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22" h="879">
                  <a:moveTo>
                    <a:pt x="57" y="28"/>
                  </a:moveTo>
                  <a:lnTo>
                    <a:pt x="255" y="0"/>
                  </a:lnTo>
                  <a:lnTo>
                    <a:pt x="340" y="57"/>
                  </a:lnTo>
                  <a:lnTo>
                    <a:pt x="340" y="142"/>
                  </a:lnTo>
                  <a:lnTo>
                    <a:pt x="397" y="114"/>
                  </a:lnTo>
                  <a:lnTo>
                    <a:pt x="454" y="142"/>
                  </a:lnTo>
                  <a:lnTo>
                    <a:pt x="510" y="114"/>
                  </a:lnTo>
                  <a:lnTo>
                    <a:pt x="624" y="142"/>
                  </a:lnTo>
                  <a:lnTo>
                    <a:pt x="482" y="227"/>
                  </a:lnTo>
                  <a:lnTo>
                    <a:pt x="510" y="284"/>
                  </a:lnTo>
                  <a:lnTo>
                    <a:pt x="652" y="284"/>
                  </a:lnTo>
                  <a:lnTo>
                    <a:pt x="652" y="397"/>
                  </a:lnTo>
                  <a:lnTo>
                    <a:pt x="822" y="482"/>
                  </a:lnTo>
                  <a:lnTo>
                    <a:pt x="709" y="567"/>
                  </a:lnTo>
                  <a:lnTo>
                    <a:pt x="765" y="567"/>
                  </a:lnTo>
                  <a:lnTo>
                    <a:pt x="737" y="652"/>
                  </a:lnTo>
                  <a:lnTo>
                    <a:pt x="765" y="652"/>
                  </a:lnTo>
                  <a:lnTo>
                    <a:pt x="765" y="766"/>
                  </a:lnTo>
                  <a:lnTo>
                    <a:pt x="680" y="766"/>
                  </a:lnTo>
                  <a:lnTo>
                    <a:pt x="680" y="709"/>
                  </a:lnTo>
                  <a:lnTo>
                    <a:pt x="624" y="737"/>
                  </a:lnTo>
                  <a:lnTo>
                    <a:pt x="652" y="652"/>
                  </a:lnTo>
                  <a:lnTo>
                    <a:pt x="595" y="681"/>
                  </a:lnTo>
                  <a:lnTo>
                    <a:pt x="539" y="567"/>
                  </a:lnTo>
                  <a:lnTo>
                    <a:pt x="510" y="595"/>
                  </a:lnTo>
                  <a:lnTo>
                    <a:pt x="510" y="652"/>
                  </a:lnTo>
                  <a:lnTo>
                    <a:pt x="482" y="709"/>
                  </a:lnTo>
                  <a:lnTo>
                    <a:pt x="425" y="709"/>
                  </a:lnTo>
                  <a:lnTo>
                    <a:pt x="482" y="766"/>
                  </a:lnTo>
                  <a:lnTo>
                    <a:pt x="567" y="737"/>
                  </a:lnTo>
                  <a:lnTo>
                    <a:pt x="595" y="879"/>
                  </a:lnTo>
                  <a:lnTo>
                    <a:pt x="539" y="822"/>
                  </a:lnTo>
                  <a:lnTo>
                    <a:pt x="425" y="822"/>
                  </a:lnTo>
                  <a:lnTo>
                    <a:pt x="397" y="766"/>
                  </a:lnTo>
                  <a:lnTo>
                    <a:pt x="368" y="766"/>
                  </a:lnTo>
                  <a:lnTo>
                    <a:pt x="312" y="822"/>
                  </a:lnTo>
                  <a:lnTo>
                    <a:pt x="227" y="766"/>
                  </a:lnTo>
                  <a:lnTo>
                    <a:pt x="198" y="652"/>
                  </a:lnTo>
                  <a:lnTo>
                    <a:pt x="198" y="567"/>
                  </a:lnTo>
                  <a:lnTo>
                    <a:pt x="283" y="510"/>
                  </a:lnTo>
                  <a:lnTo>
                    <a:pt x="255" y="454"/>
                  </a:lnTo>
                  <a:lnTo>
                    <a:pt x="170" y="454"/>
                  </a:lnTo>
                  <a:lnTo>
                    <a:pt x="113" y="482"/>
                  </a:lnTo>
                  <a:lnTo>
                    <a:pt x="57" y="482"/>
                  </a:lnTo>
                  <a:lnTo>
                    <a:pt x="85" y="425"/>
                  </a:lnTo>
                  <a:lnTo>
                    <a:pt x="0" y="340"/>
                  </a:lnTo>
                  <a:lnTo>
                    <a:pt x="57" y="227"/>
                  </a:lnTo>
                  <a:lnTo>
                    <a:pt x="28" y="170"/>
                  </a:lnTo>
                  <a:lnTo>
                    <a:pt x="142" y="170"/>
                  </a:lnTo>
                  <a:lnTo>
                    <a:pt x="57" y="85"/>
                  </a:lnTo>
                  <a:lnTo>
                    <a:pt x="57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0" name="Freeform 270"/>
            <p:cNvSpPr>
              <a:spLocks/>
            </p:cNvSpPr>
            <p:nvPr/>
          </p:nvSpPr>
          <p:spPr bwMode="auto">
            <a:xfrm>
              <a:off x="728" y="6385"/>
              <a:ext cx="1587" cy="1304"/>
            </a:xfrm>
            <a:custGeom>
              <a:avLst/>
              <a:gdLst>
                <a:gd name="T0" fmla="*/ 1531 w 1587"/>
                <a:gd name="T1" fmla="*/ 425 h 1304"/>
                <a:gd name="T2" fmla="*/ 1389 w 1587"/>
                <a:gd name="T3" fmla="*/ 369 h 1304"/>
                <a:gd name="T4" fmla="*/ 1304 w 1587"/>
                <a:gd name="T5" fmla="*/ 425 h 1304"/>
                <a:gd name="T6" fmla="*/ 1190 w 1587"/>
                <a:gd name="T7" fmla="*/ 255 h 1304"/>
                <a:gd name="T8" fmla="*/ 1275 w 1587"/>
                <a:gd name="T9" fmla="*/ 113 h 1304"/>
                <a:gd name="T10" fmla="*/ 1162 w 1587"/>
                <a:gd name="T11" fmla="*/ 57 h 1304"/>
                <a:gd name="T12" fmla="*/ 1049 w 1587"/>
                <a:gd name="T13" fmla="*/ 85 h 1304"/>
                <a:gd name="T14" fmla="*/ 623 w 1587"/>
                <a:gd name="T15" fmla="*/ 198 h 1304"/>
                <a:gd name="T16" fmla="*/ 623 w 1587"/>
                <a:gd name="T17" fmla="*/ 397 h 1304"/>
                <a:gd name="T18" fmla="*/ 510 w 1587"/>
                <a:gd name="T19" fmla="*/ 340 h 1304"/>
                <a:gd name="T20" fmla="*/ 482 w 1587"/>
                <a:gd name="T21" fmla="*/ 539 h 1304"/>
                <a:gd name="T22" fmla="*/ 283 w 1587"/>
                <a:gd name="T23" fmla="*/ 567 h 1304"/>
                <a:gd name="T24" fmla="*/ 312 w 1587"/>
                <a:gd name="T25" fmla="*/ 624 h 1304"/>
                <a:gd name="T26" fmla="*/ 170 w 1587"/>
                <a:gd name="T27" fmla="*/ 680 h 1304"/>
                <a:gd name="T28" fmla="*/ 141 w 1587"/>
                <a:gd name="T29" fmla="*/ 624 h 1304"/>
                <a:gd name="T30" fmla="*/ 28 w 1587"/>
                <a:gd name="T31" fmla="*/ 737 h 1304"/>
                <a:gd name="T32" fmla="*/ 85 w 1587"/>
                <a:gd name="T33" fmla="*/ 907 h 1304"/>
                <a:gd name="T34" fmla="*/ 0 w 1587"/>
                <a:gd name="T35" fmla="*/ 907 h 1304"/>
                <a:gd name="T36" fmla="*/ 28 w 1587"/>
                <a:gd name="T37" fmla="*/ 992 h 1304"/>
                <a:gd name="T38" fmla="*/ 28 w 1587"/>
                <a:gd name="T39" fmla="*/ 1106 h 1304"/>
                <a:gd name="T40" fmla="*/ 198 w 1587"/>
                <a:gd name="T41" fmla="*/ 1304 h 1304"/>
                <a:gd name="T42" fmla="*/ 340 w 1587"/>
                <a:gd name="T43" fmla="*/ 1247 h 1304"/>
                <a:gd name="T44" fmla="*/ 425 w 1587"/>
                <a:gd name="T45" fmla="*/ 1134 h 1304"/>
                <a:gd name="T46" fmla="*/ 368 w 1587"/>
                <a:gd name="T47" fmla="*/ 1021 h 1304"/>
                <a:gd name="T48" fmla="*/ 482 w 1587"/>
                <a:gd name="T49" fmla="*/ 964 h 1304"/>
                <a:gd name="T50" fmla="*/ 510 w 1587"/>
                <a:gd name="T51" fmla="*/ 879 h 1304"/>
                <a:gd name="T52" fmla="*/ 623 w 1587"/>
                <a:gd name="T53" fmla="*/ 709 h 1304"/>
                <a:gd name="T54" fmla="*/ 680 w 1587"/>
                <a:gd name="T55" fmla="*/ 709 h 1304"/>
                <a:gd name="T56" fmla="*/ 793 w 1587"/>
                <a:gd name="T57" fmla="*/ 822 h 1304"/>
                <a:gd name="T58" fmla="*/ 879 w 1587"/>
                <a:gd name="T59" fmla="*/ 879 h 1304"/>
                <a:gd name="T60" fmla="*/ 1049 w 1587"/>
                <a:gd name="T61" fmla="*/ 765 h 1304"/>
                <a:gd name="T62" fmla="*/ 1134 w 1587"/>
                <a:gd name="T63" fmla="*/ 709 h 1304"/>
                <a:gd name="T64" fmla="*/ 1190 w 1587"/>
                <a:gd name="T65" fmla="*/ 737 h 1304"/>
                <a:gd name="T66" fmla="*/ 1275 w 1587"/>
                <a:gd name="T67" fmla="*/ 709 h 1304"/>
                <a:gd name="T68" fmla="*/ 1247 w 1587"/>
                <a:gd name="T69" fmla="*/ 624 h 1304"/>
                <a:gd name="T70" fmla="*/ 1219 w 1587"/>
                <a:gd name="T71" fmla="*/ 567 h 1304"/>
                <a:gd name="T72" fmla="*/ 1332 w 1587"/>
                <a:gd name="T73" fmla="*/ 539 h 1304"/>
                <a:gd name="T74" fmla="*/ 1446 w 1587"/>
                <a:gd name="T75" fmla="*/ 595 h 1304"/>
                <a:gd name="T76" fmla="*/ 1417 w 1587"/>
                <a:gd name="T77" fmla="*/ 510 h 1304"/>
                <a:gd name="T78" fmla="*/ 1474 w 1587"/>
                <a:gd name="T79" fmla="*/ 482 h 1304"/>
                <a:gd name="T80" fmla="*/ 1531 w 1587"/>
                <a:gd name="T81" fmla="*/ 482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87" h="1304">
                  <a:moveTo>
                    <a:pt x="1587" y="482"/>
                  </a:moveTo>
                  <a:lnTo>
                    <a:pt x="1531" y="425"/>
                  </a:lnTo>
                  <a:lnTo>
                    <a:pt x="1417" y="425"/>
                  </a:lnTo>
                  <a:lnTo>
                    <a:pt x="1389" y="369"/>
                  </a:lnTo>
                  <a:lnTo>
                    <a:pt x="1360" y="369"/>
                  </a:lnTo>
                  <a:lnTo>
                    <a:pt x="1304" y="425"/>
                  </a:lnTo>
                  <a:lnTo>
                    <a:pt x="1219" y="369"/>
                  </a:lnTo>
                  <a:lnTo>
                    <a:pt x="1190" y="255"/>
                  </a:lnTo>
                  <a:lnTo>
                    <a:pt x="1190" y="170"/>
                  </a:lnTo>
                  <a:lnTo>
                    <a:pt x="1275" y="113"/>
                  </a:lnTo>
                  <a:lnTo>
                    <a:pt x="1247" y="57"/>
                  </a:lnTo>
                  <a:lnTo>
                    <a:pt x="1162" y="57"/>
                  </a:lnTo>
                  <a:lnTo>
                    <a:pt x="1105" y="85"/>
                  </a:lnTo>
                  <a:lnTo>
                    <a:pt x="1049" y="85"/>
                  </a:lnTo>
                  <a:lnTo>
                    <a:pt x="737" y="0"/>
                  </a:lnTo>
                  <a:lnTo>
                    <a:pt x="623" y="198"/>
                  </a:lnTo>
                  <a:lnTo>
                    <a:pt x="680" y="340"/>
                  </a:lnTo>
                  <a:lnTo>
                    <a:pt x="623" y="397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38" y="454"/>
                  </a:lnTo>
                  <a:lnTo>
                    <a:pt x="482" y="539"/>
                  </a:lnTo>
                  <a:lnTo>
                    <a:pt x="340" y="454"/>
                  </a:lnTo>
                  <a:lnTo>
                    <a:pt x="283" y="567"/>
                  </a:lnTo>
                  <a:lnTo>
                    <a:pt x="368" y="595"/>
                  </a:lnTo>
                  <a:lnTo>
                    <a:pt x="312" y="624"/>
                  </a:lnTo>
                  <a:lnTo>
                    <a:pt x="226" y="595"/>
                  </a:lnTo>
                  <a:lnTo>
                    <a:pt x="170" y="680"/>
                  </a:lnTo>
                  <a:lnTo>
                    <a:pt x="141" y="652"/>
                  </a:lnTo>
                  <a:lnTo>
                    <a:pt x="141" y="624"/>
                  </a:lnTo>
                  <a:lnTo>
                    <a:pt x="85" y="595"/>
                  </a:lnTo>
                  <a:lnTo>
                    <a:pt x="28" y="737"/>
                  </a:lnTo>
                  <a:lnTo>
                    <a:pt x="141" y="794"/>
                  </a:lnTo>
                  <a:lnTo>
                    <a:pt x="85" y="907"/>
                  </a:lnTo>
                  <a:lnTo>
                    <a:pt x="56" y="822"/>
                  </a:lnTo>
                  <a:lnTo>
                    <a:pt x="0" y="907"/>
                  </a:lnTo>
                  <a:lnTo>
                    <a:pt x="28" y="936"/>
                  </a:lnTo>
                  <a:lnTo>
                    <a:pt x="28" y="992"/>
                  </a:lnTo>
                  <a:lnTo>
                    <a:pt x="56" y="1077"/>
                  </a:lnTo>
                  <a:lnTo>
                    <a:pt x="28" y="1106"/>
                  </a:lnTo>
                  <a:lnTo>
                    <a:pt x="170" y="1191"/>
                  </a:lnTo>
                  <a:lnTo>
                    <a:pt x="198" y="1304"/>
                  </a:lnTo>
                  <a:lnTo>
                    <a:pt x="283" y="1247"/>
                  </a:lnTo>
                  <a:lnTo>
                    <a:pt x="340" y="1247"/>
                  </a:lnTo>
                  <a:lnTo>
                    <a:pt x="340" y="1191"/>
                  </a:lnTo>
                  <a:lnTo>
                    <a:pt x="425" y="1134"/>
                  </a:lnTo>
                  <a:lnTo>
                    <a:pt x="425" y="1049"/>
                  </a:lnTo>
                  <a:lnTo>
                    <a:pt x="368" y="1021"/>
                  </a:lnTo>
                  <a:lnTo>
                    <a:pt x="368" y="964"/>
                  </a:lnTo>
                  <a:lnTo>
                    <a:pt x="482" y="964"/>
                  </a:lnTo>
                  <a:lnTo>
                    <a:pt x="482" y="907"/>
                  </a:lnTo>
                  <a:lnTo>
                    <a:pt x="510" y="879"/>
                  </a:lnTo>
                  <a:lnTo>
                    <a:pt x="510" y="765"/>
                  </a:lnTo>
                  <a:lnTo>
                    <a:pt x="623" y="709"/>
                  </a:lnTo>
                  <a:lnTo>
                    <a:pt x="623" y="737"/>
                  </a:lnTo>
                  <a:lnTo>
                    <a:pt x="680" y="709"/>
                  </a:lnTo>
                  <a:lnTo>
                    <a:pt x="793" y="737"/>
                  </a:lnTo>
                  <a:lnTo>
                    <a:pt x="793" y="822"/>
                  </a:lnTo>
                  <a:lnTo>
                    <a:pt x="822" y="907"/>
                  </a:lnTo>
                  <a:lnTo>
                    <a:pt x="879" y="879"/>
                  </a:lnTo>
                  <a:lnTo>
                    <a:pt x="935" y="964"/>
                  </a:lnTo>
                  <a:lnTo>
                    <a:pt x="1049" y="765"/>
                  </a:lnTo>
                  <a:lnTo>
                    <a:pt x="1105" y="765"/>
                  </a:lnTo>
                  <a:lnTo>
                    <a:pt x="1134" y="709"/>
                  </a:lnTo>
                  <a:lnTo>
                    <a:pt x="1162" y="765"/>
                  </a:lnTo>
                  <a:lnTo>
                    <a:pt x="1190" y="737"/>
                  </a:lnTo>
                  <a:lnTo>
                    <a:pt x="1190" y="709"/>
                  </a:lnTo>
                  <a:lnTo>
                    <a:pt x="1275" y="709"/>
                  </a:lnTo>
                  <a:lnTo>
                    <a:pt x="1219" y="652"/>
                  </a:lnTo>
                  <a:lnTo>
                    <a:pt x="1247" y="624"/>
                  </a:lnTo>
                  <a:lnTo>
                    <a:pt x="1247" y="595"/>
                  </a:lnTo>
                  <a:lnTo>
                    <a:pt x="1219" y="567"/>
                  </a:lnTo>
                  <a:lnTo>
                    <a:pt x="1247" y="539"/>
                  </a:lnTo>
                  <a:lnTo>
                    <a:pt x="1332" y="539"/>
                  </a:lnTo>
                  <a:lnTo>
                    <a:pt x="1332" y="652"/>
                  </a:lnTo>
                  <a:lnTo>
                    <a:pt x="1446" y="595"/>
                  </a:lnTo>
                  <a:lnTo>
                    <a:pt x="1446" y="510"/>
                  </a:lnTo>
                  <a:lnTo>
                    <a:pt x="1417" y="510"/>
                  </a:lnTo>
                  <a:lnTo>
                    <a:pt x="1389" y="482"/>
                  </a:lnTo>
                  <a:lnTo>
                    <a:pt x="1474" y="482"/>
                  </a:lnTo>
                  <a:lnTo>
                    <a:pt x="1502" y="539"/>
                  </a:lnTo>
                  <a:lnTo>
                    <a:pt x="1531" y="482"/>
                  </a:lnTo>
                  <a:lnTo>
                    <a:pt x="1587" y="48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1" name="Freeform 271"/>
            <p:cNvSpPr>
              <a:spLocks/>
            </p:cNvSpPr>
            <p:nvPr/>
          </p:nvSpPr>
          <p:spPr bwMode="auto">
            <a:xfrm>
              <a:off x="1096" y="7094"/>
              <a:ext cx="567" cy="652"/>
            </a:xfrm>
            <a:custGeom>
              <a:avLst/>
              <a:gdLst>
                <a:gd name="T0" fmla="*/ 567 w 567"/>
                <a:gd name="T1" fmla="*/ 255 h 652"/>
                <a:gd name="T2" fmla="*/ 511 w 567"/>
                <a:gd name="T3" fmla="*/ 170 h 652"/>
                <a:gd name="T4" fmla="*/ 454 w 567"/>
                <a:gd name="T5" fmla="*/ 198 h 652"/>
                <a:gd name="T6" fmla="*/ 425 w 567"/>
                <a:gd name="T7" fmla="*/ 113 h 652"/>
                <a:gd name="T8" fmla="*/ 425 w 567"/>
                <a:gd name="T9" fmla="*/ 28 h 652"/>
                <a:gd name="T10" fmla="*/ 312 w 567"/>
                <a:gd name="T11" fmla="*/ 0 h 652"/>
                <a:gd name="T12" fmla="*/ 255 w 567"/>
                <a:gd name="T13" fmla="*/ 28 h 652"/>
                <a:gd name="T14" fmla="*/ 255 w 567"/>
                <a:gd name="T15" fmla="*/ 0 h 652"/>
                <a:gd name="T16" fmla="*/ 142 w 567"/>
                <a:gd name="T17" fmla="*/ 56 h 652"/>
                <a:gd name="T18" fmla="*/ 142 w 567"/>
                <a:gd name="T19" fmla="*/ 170 h 652"/>
                <a:gd name="T20" fmla="*/ 114 w 567"/>
                <a:gd name="T21" fmla="*/ 198 h 652"/>
                <a:gd name="T22" fmla="*/ 114 w 567"/>
                <a:gd name="T23" fmla="*/ 255 h 652"/>
                <a:gd name="T24" fmla="*/ 0 w 567"/>
                <a:gd name="T25" fmla="*/ 255 h 652"/>
                <a:gd name="T26" fmla="*/ 0 w 567"/>
                <a:gd name="T27" fmla="*/ 312 h 652"/>
                <a:gd name="T28" fmla="*/ 57 w 567"/>
                <a:gd name="T29" fmla="*/ 340 h 652"/>
                <a:gd name="T30" fmla="*/ 57 w 567"/>
                <a:gd name="T31" fmla="*/ 368 h 652"/>
                <a:gd name="T32" fmla="*/ 114 w 567"/>
                <a:gd name="T33" fmla="*/ 397 h 652"/>
                <a:gd name="T34" fmla="*/ 199 w 567"/>
                <a:gd name="T35" fmla="*/ 368 h 652"/>
                <a:gd name="T36" fmla="*/ 255 w 567"/>
                <a:gd name="T37" fmla="*/ 453 h 652"/>
                <a:gd name="T38" fmla="*/ 255 w 567"/>
                <a:gd name="T39" fmla="*/ 510 h 652"/>
                <a:gd name="T40" fmla="*/ 312 w 567"/>
                <a:gd name="T41" fmla="*/ 538 h 652"/>
                <a:gd name="T42" fmla="*/ 312 w 567"/>
                <a:gd name="T43" fmla="*/ 595 h 652"/>
                <a:gd name="T44" fmla="*/ 340 w 567"/>
                <a:gd name="T45" fmla="*/ 595 h 652"/>
                <a:gd name="T46" fmla="*/ 397 w 567"/>
                <a:gd name="T47" fmla="*/ 652 h 652"/>
                <a:gd name="T48" fmla="*/ 482 w 567"/>
                <a:gd name="T49" fmla="*/ 397 h 652"/>
                <a:gd name="T50" fmla="*/ 567 w 567"/>
                <a:gd name="T51" fmla="*/ 255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7" h="652">
                  <a:moveTo>
                    <a:pt x="567" y="255"/>
                  </a:moveTo>
                  <a:lnTo>
                    <a:pt x="511" y="170"/>
                  </a:lnTo>
                  <a:lnTo>
                    <a:pt x="454" y="198"/>
                  </a:lnTo>
                  <a:lnTo>
                    <a:pt x="425" y="113"/>
                  </a:lnTo>
                  <a:lnTo>
                    <a:pt x="425" y="28"/>
                  </a:lnTo>
                  <a:lnTo>
                    <a:pt x="312" y="0"/>
                  </a:lnTo>
                  <a:lnTo>
                    <a:pt x="255" y="28"/>
                  </a:lnTo>
                  <a:lnTo>
                    <a:pt x="255" y="0"/>
                  </a:lnTo>
                  <a:lnTo>
                    <a:pt x="142" y="56"/>
                  </a:lnTo>
                  <a:lnTo>
                    <a:pt x="142" y="170"/>
                  </a:lnTo>
                  <a:lnTo>
                    <a:pt x="114" y="198"/>
                  </a:lnTo>
                  <a:lnTo>
                    <a:pt x="114" y="255"/>
                  </a:lnTo>
                  <a:lnTo>
                    <a:pt x="0" y="255"/>
                  </a:lnTo>
                  <a:lnTo>
                    <a:pt x="0" y="312"/>
                  </a:lnTo>
                  <a:lnTo>
                    <a:pt x="57" y="340"/>
                  </a:lnTo>
                  <a:lnTo>
                    <a:pt x="57" y="368"/>
                  </a:lnTo>
                  <a:lnTo>
                    <a:pt x="114" y="397"/>
                  </a:lnTo>
                  <a:lnTo>
                    <a:pt x="199" y="368"/>
                  </a:lnTo>
                  <a:lnTo>
                    <a:pt x="255" y="453"/>
                  </a:lnTo>
                  <a:lnTo>
                    <a:pt x="255" y="510"/>
                  </a:lnTo>
                  <a:lnTo>
                    <a:pt x="312" y="538"/>
                  </a:lnTo>
                  <a:lnTo>
                    <a:pt x="312" y="595"/>
                  </a:lnTo>
                  <a:lnTo>
                    <a:pt x="340" y="595"/>
                  </a:lnTo>
                  <a:lnTo>
                    <a:pt x="397" y="652"/>
                  </a:lnTo>
                  <a:lnTo>
                    <a:pt x="482" y="397"/>
                  </a:lnTo>
                  <a:lnTo>
                    <a:pt x="567" y="25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2" name="Freeform 272"/>
            <p:cNvSpPr>
              <a:spLocks/>
            </p:cNvSpPr>
            <p:nvPr/>
          </p:nvSpPr>
          <p:spPr bwMode="auto">
            <a:xfrm>
              <a:off x="926" y="7462"/>
              <a:ext cx="567" cy="511"/>
            </a:xfrm>
            <a:custGeom>
              <a:avLst/>
              <a:gdLst>
                <a:gd name="T0" fmla="*/ 567 w 567"/>
                <a:gd name="T1" fmla="*/ 284 h 511"/>
                <a:gd name="T2" fmla="*/ 510 w 567"/>
                <a:gd name="T3" fmla="*/ 227 h 511"/>
                <a:gd name="T4" fmla="*/ 482 w 567"/>
                <a:gd name="T5" fmla="*/ 227 h 511"/>
                <a:gd name="T6" fmla="*/ 482 w 567"/>
                <a:gd name="T7" fmla="*/ 170 h 511"/>
                <a:gd name="T8" fmla="*/ 425 w 567"/>
                <a:gd name="T9" fmla="*/ 142 h 511"/>
                <a:gd name="T10" fmla="*/ 425 w 567"/>
                <a:gd name="T11" fmla="*/ 85 h 511"/>
                <a:gd name="T12" fmla="*/ 369 w 567"/>
                <a:gd name="T13" fmla="*/ 0 h 511"/>
                <a:gd name="T14" fmla="*/ 284 w 567"/>
                <a:gd name="T15" fmla="*/ 29 h 511"/>
                <a:gd name="T16" fmla="*/ 227 w 567"/>
                <a:gd name="T17" fmla="*/ 0 h 511"/>
                <a:gd name="T18" fmla="*/ 227 w 567"/>
                <a:gd name="T19" fmla="*/ 57 h 511"/>
                <a:gd name="T20" fmla="*/ 142 w 567"/>
                <a:gd name="T21" fmla="*/ 114 h 511"/>
                <a:gd name="T22" fmla="*/ 142 w 567"/>
                <a:gd name="T23" fmla="*/ 170 h 511"/>
                <a:gd name="T24" fmla="*/ 85 w 567"/>
                <a:gd name="T25" fmla="*/ 170 h 511"/>
                <a:gd name="T26" fmla="*/ 0 w 567"/>
                <a:gd name="T27" fmla="*/ 227 h 511"/>
                <a:gd name="T28" fmla="*/ 28 w 567"/>
                <a:gd name="T29" fmla="*/ 284 h 511"/>
                <a:gd name="T30" fmla="*/ 85 w 567"/>
                <a:gd name="T31" fmla="*/ 312 h 511"/>
                <a:gd name="T32" fmla="*/ 85 w 567"/>
                <a:gd name="T33" fmla="*/ 369 h 511"/>
                <a:gd name="T34" fmla="*/ 170 w 567"/>
                <a:gd name="T35" fmla="*/ 340 h 511"/>
                <a:gd name="T36" fmla="*/ 170 w 567"/>
                <a:gd name="T37" fmla="*/ 454 h 511"/>
                <a:gd name="T38" fmla="*/ 340 w 567"/>
                <a:gd name="T39" fmla="*/ 511 h 511"/>
                <a:gd name="T40" fmla="*/ 340 w 567"/>
                <a:gd name="T41" fmla="*/ 454 h 511"/>
                <a:gd name="T42" fmla="*/ 482 w 567"/>
                <a:gd name="T43" fmla="*/ 482 h 511"/>
                <a:gd name="T44" fmla="*/ 567 w 567"/>
                <a:gd name="T45" fmla="*/ 28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511">
                  <a:moveTo>
                    <a:pt x="567" y="284"/>
                  </a:moveTo>
                  <a:lnTo>
                    <a:pt x="510" y="227"/>
                  </a:lnTo>
                  <a:lnTo>
                    <a:pt x="482" y="227"/>
                  </a:lnTo>
                  <a:lnTo>
                    <a:pt x="482" y="170"/>
                  </a:lnTo>
                  <a:lnTo>
                    <a:pt x="425" y="142"/>
                  </a:lnTo>
                  <a:lnTo>
                    <a:pt x="425" y="85"/>
                  </a:lnTo>
                  <a:lnTo>
                    <a:pt x="369" y="0"/>
                  </a:lnTo>
                  <a:lnTo>
                    <a:pt x="284" y="29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42" y="114"/>
                  </a:lnTo>
                  <a:lnTo>
                    <a:pt x="142" y="170"/>
                  </a:lnTo>
                  <a:lnTo>
                    <a:pt x="85" y="170"/>
                  </a:lnTo>
                  <a:lnTo>
                    <a:pt x="0" y="227"/>
                  </a:lnTo>
                  <a:lnTo>
                    <a:pt x="28" y="284"/>
                  </a:lnTo>
                  <a:lnTo>
                    <a:pt x="85" y="312"/>
                  </a:lnTo>
                  <a:lnTo>
                    <a:pt x="85" y="369"/>
                  </a:lnTo>
                  <a:lnTo>
                    <a:pt x="170" y="340"/>
                  </a:lnTo>
                  <a:lnTo>
                    <a:pt x="170" y="454"/>
                  </a:lnTo>
                  <a:lnTo>
                    <a:pt x="340" y="511"/>
                  </a:lnTo>
                  <a:lnTo>
                    <a:pt x="340" y="454"/>
                  </a:lnTo>
                  <a:lnTo>
                    <a:pt x="482" y="482"/>
                  </a:lnTo>
                  <a:lnTo>
                    <a:pt x="567" y="28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3" name="Freeform 273"/>
            <p:cNvSpPr>
              <a:spLocks/>
            </p:cNvSpPr>
            <p:nvPr/>
          </p:nvSpPr>
          <p:spPr bwMode="auto">
            <a:xfrm>
              <a:off x="2457" y="4372"/>
              <a:ext cx="1134" cy="1219"/>
            </a:xfrm>
            <a:custGeom>
              <a:avLst/>
              <a:gdLst>
                <a:gd name="T0" fmla="*/ 1106 w 1134"/>
                <a:gd name="T1" fmla="*/ 0 h 1219"/>
                <a:gd name="T2" fmla="*/ 1049 w 1134"/>
                <a:gd name="T3" fmla="*/ 57 h 1219"/>
                <a:gd name="T4" fmla="*/ 964 w 1134"/>
                <a:gd name="T5" fmla="*/ 29 h 1219"/>
                <a:gd name="T6" fmla="*/ 964 w 1134"/>
                <a:gd name="T7" fmla="*/ 85 h 1219"/>
                <a:gd name="T8" fmla="*/ 850 w 1134"/>
                <a:gd name="T9" fmla="*/ 114 h 1219"/>
                <a:gd name="T10" fmla="*/ 822 w 1134"/>
                <a:gd name="T11" fmla="*/ 227 h 1219"/>
                <a:gd name="T12" fmla="*/ 765 w 1134"/>
                <a:gd name="T13" fmla="*/ 227 h 1219"/>
                <a:gd name="T14" fmla="*/ 765 w 1134"/>
                <a:gd name="T15" fmla="*/ 340 h 1219"/>
                <a:gd name="T16" fmla="*/ 737 w 1134"/>
                <a:gd name="T17" fmla="*/ 369 h 1219"/>
                <a:gd name="T18" fmla="*/ 680 w 1134"/>
                <a:gd name="T19" fmla="*/ 312 h 1219"/>
                <a:gd name="T20" fmla="*/ 709 w 1134"/>
                <a:gd name="T21" fmla="*/ 255 h 1219"/>
                <a:gd name="T22" fmla="*/ 680 w 1134"/>
                <a:gd name="T23" fmla="*/ 199 h 1219"/>
                <a:gd name="T24" fmla="*/ 624 w 1134"/>
                <a:gd name="T25" fmla="*/ 227 h 1219"/>
                <a:gd name="T26" fmla="*/ 624 w 1134"/>
                <a:gd name="T27" fmla="*/ 369 h 1219"/>
                <a:gd name="T28" fmla="*/ 539 w 1134"/>
                <a:gd name="T29" fmla="*/ 482 h 1219"/>
                <a:gd name="T30" fmla="*/ 454 w 1134"/>
                <a:gd name="T31" fmla="*/ 482 h 1219"/>
                <a:gd name="T32" fmla="*/ 369 w 1134"/>
                <a:gd name="T33" fmla="*/ 624 h 1219"/>
                <a:gd name="T34" fmla="*/ 284 w 1134"/>
                <a:gd name="T35" fmla="*/ 624 h 1219"/>
                <a:gd name="T36" fmla="*/ 255 w 1134"/>
                <a:gd name="T37" fmla="*/ 596 h 1219"/>
                <a:gd name="T38" fmla="*/ 227 w 1134"/>
                <a:gd name="T39" fmla="*/ 681 h 1219"/>
                <a:gd name="T40" fmla="*/ 113 w 1134"/>
                <a:gd name="T41" fmla="*/ 709 h 1219"/>
                <a:gd name="T42" fmla="*/ 85 w 1134"/>
                <a:gd name="T43" fmla="*/ 766 h 1219"/>
                <a:gd name="T44" fmla="*/ 28 w 1134"/>
                <a:gd name="T45" fmla="*/ 766 h 1219"/>
                <a:gd name="T46" fmla="*/ 0 w 1134"/>
                <a:gd name="T47" fmla="*/ 794 h 1219"/>
                <a:gd name="T48" fmla="*/ 28 w 1134"/>
                <a:gd name="T49" fmla="*/ 851 h 1219"/>
                <a:gd name="T50" fmla="*/ 85 w 1134"/>
                <a:gd name="T51" fmla="*/ 851 h 1219"/>
                <a:gd name="T52" fmla="*/ 142 w 1134"/>
                <a:gd name="T53" fmla="*/ 879 h 1219"/>
                <a:gd name="T54" fmla="*/ 113 w 1134"/>
                <a:gd name="T55" fmla="*/ 907 h 1219"/>
                <a:gd name="T56" fmla="*/ 198 w 1134"/>
                <a:gd name="T57" fmla="*/ 992 h 1219"/>
                <a:gd name="T58" fmla="*/ 397 w 1134"/>
                <a:gd name="T59" fmla="*/ 992 h 1219"/>
                <a:gd name="T60" fmla="*/ 454 w 1134"/>
                <a:gd name="T61" fmla="*/ 1077 h 1219"/>
                <a:gd name="T62" fmla="*/ 454 w 1134"/>
                <a:gd name="T63" fmla="*/ 1219 h 1219"/>
                <a:gd name="T64" fmla="*/ 539 w 1134"/>
                <a:gd name="T65" fmla="*/ 1134 h 1219"/>
                <a:gd name="T66" fmla="*/ 539 w 1134"/>
                <a:gd name="T67" fmla="*/ 1191 h 1219"/>
                <a:gd name="T68" fmla="*/ 680 w 1134"/>
                <a:gd name="T69" fmla="*/ 1134 h 1219"/>
                <a:gd name="T70" fmla="*/ 680 w 1134"/>
                <a:gd name="T71" fmla="*/ 1106 h 1219"/>
                <a:gd name="T72" fmla="*/ 624 w 1134"/>
                <a:gd name="T73" fmla="*/ 1021 h 1219"/>
                <a:gd name="T74" fmla="*/ 624 w 1134"/>
                <a:gd name="T75" fmla="*/ 907 h 1219"/>
                <a:gd name="T76" fmla="*/ 680 w 1134"/>
                <a:gd name="T77" fmla="*/ 851 h 1219"/>
                <a:gd name="T78" fmla="*/ 652 w 1134"/>
                <a:gd name="T79" fmla="*/ 794 h 1219"/>
                <a:gd name="T80" fmla="*/ 794 w 1134"/>
                <a:gd name="T81" fmla="*/ 737 h 1219"/>
                <a:gd name="T82" fmla="*/ 822 w 1134"/>
                <a:gd name="T83" fmla="*/ 567 h 1219"/>
                <a:gd name="T84" fmla="*/ 964 w 1134"/>
                <a:gd name="T85" fmla="*/ 567 h 1219"/>
                <a:gd name="T86" fmla="*/ 1049 w 1134"/>
                <a:gd name="T87" fmla="*/ 510 h 1219"/>
                <a:gd name="T88" fmla="*/ 1049 w 1134"/>
                <a:gd name="T89" fmla="*/ 425 h 1219"/>
                <a:gd name="T90" fmla="*/ 1049 w 1134"/>
                <a:gd name="T91" fmla="*/ 340 h 1219"/>
                <a:gd name="T92" fmla="*/ 1106 w 1134"/>
                <a:gd name="T93" fmla="*/ 312 h 1219"/>
                <a:gd name="T94" fmla="*/ 1049 w 1134"/>
                <a:gd name="T95" fmla="*/ 255 h 1219"/>
                <a:gd name="T96" fmla="*/ 1134 w 1134"/>
                <a:gd name="T97" fmla="*/ 85 h 1219"/>
                <a:gd name="T98" fmla="*/ 1106 w 1134"/>
                <a:gd name="T99" fmla="*/ 0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4" h="1219">
                  <a:moveTo>
                    <a:pt x="1106" y="0"/>
                  </a:moveTo>
                  <a:lnTo>
                    <a:pt x="1049" y="57"/>
                  </a:lnTo>
                  <a:lnTo>
                    <a:pt x="964" y="29"/>
                  </a:lnTo>
                  <a:lnTo>
                    <a:pt x="964" y="85"/>
                  </a:lnTo>
                  <a:lnTo>
                    <a:pt x="850" y="114"/>
                  </a:lnTo>
                  <a:lnTo>
                    <a:pt x="822" y="227"/>
                  </a:lnTo>
                  <a:lnTo>
                    <a:pt x="765" y="227"/>
                  </a:lnTo>
                  <a:lnTo>
                    <a:pt x="765" y="340"/>
                  </a:lnTo>
                  <a:lnTo>
                    <a:pt x="737" y="369"/>
                  </a:lnTo>
                  <a:lnTo>
                    <a:pt x="680" y="312"/>
                  </a:lnTo>
                  <a:lnTo>
                    <a:pt x="709" y="255"/>
                  </a:lnTo>
                  <a:lnTo>
                    <a:pt x="680" y="199"/>
                  </a:lnTo>
                  <a:lnTo>
                    <a:pt x="624" y="227"/>
                  </a:lnTo>
                  <a:lnTo>
                    <a:pt x="624" y="369"/>
                  </a:lnTo>
                  <a:lnTo>
                    <a:pt x="539" y="482"/>
                  </a:lnTo>
                  <a:lnTo>
                    <a:pt x="454" y="482"/>
                  </a:lnTo>
                  <a:lnTo>
                    <a:pt x="369" y="624"/>
                  </a:lnTo>
                  <a:lnTo>
                    <a:pt x="284" y="624"/>
                  </a:lnTo>
                  <a:lnTo>
                    <a:pt x="255" y="596"/>
                  </a:lnTo>
                  <a:lnTo>
                    <a:pt x="227" y="681"/>
                  </a:lnTo>
                  <a:lnTo>
                    <a:pt x="113" y="709"/>
                  </a:lnTo>
                  <a:lnTo>
                    <a:pt x="85" y="766"/>
                  </a:lnTo>
                  <a:lnTo>
                    <a:pt x="28" y="766"/>
                  </a:lnTo>
                  <a:lnTo>
                    <a:pt x="0" y="794"/>
                  </a:lnTo>
                  <a:lnTo>
                    <a:pt x="28" y="851"/>
                  </a:lnTo>
                  <a:lnTo>
                    <a:pt x="85" y="851"/>
                  </a:lnTo>
                  <a:lnTo>
                    <a:pt x="142" y="879"/>
                  </a:lnTo>
                  <a:lnTo>
                    <a:pt x="113" y="907"/>
                  </a:lnTo>
                  <a:lnTo>
                    <a:pt x="198" y="992"/>
                  </a:lnTo>
                  <a:lnTo>
                    <a:pt x="397" y="992"/>
                  </a:lnTo>
                  <a:lnTo>
                    <a:pt x="454" y="1077"/>
                  </a:lnTo>
                  <a:lnTo>
                    <a:pt x="454" y="1219"/>
                  </a:lnTo>
                  <a:lnTo>
                    <a:pt x="539" y="1134"/>
                  </a:lnTo>
                  <a:lnTo>
                    <a:pt x="539" y="1191"/>
                  </a:lnTo>
                  <a:lnTo>
                    <a:pt x="680" y="1134"/>
                  </a:lnTo>
                  <a:lnTo>
                    <a:pt x="680" y="1106"/>
                  </a:lnTo>
                  <a:lnTo>
                    <a:pt x="624" y="1021"/>
                  </a:lnTo>
                  <a:lnTo>
                    <a:pt x="624" y="907"/>
                  </a:lnTo>
                  <a:lnTo>
                    <a:pt x="680" y="851"/>
                  </a:lnTo>
                  <a:lnTo>
                    <a:pt x="652" y="794"/>
                  </a:lnTo>
                  <a:lnTo>
                    <a:pt x="794" y="737"/>
                  </a:lnTo>
                  <a:lnTo>
                    <a:pt x="822" y="567"/>
                  </a:lnTo>
                  <a:lnTo>
                    <a:pt x="964" y="567"/>
                  </a:lnTo>
                  <a:lnTo>
                    <a:pt x="1049" y="510"/>
                  </a:lnTo>
                  <a:lnTo>
                    <a:pt x="1049" y="425"/>
                  </a:lnTo>
                  <a:lnTo>
                    <a:pt x="1049" y="340"/>
                  </a:lnTo>
                  <a:lnTo>
                    <a:pt x="1106" y="312"/>
                  </a:lnTo>
                  <a:lnTo>
                    <a:pt x="1049" y="255"/>
                  </a:lnTo>
                  <a:lnTo>
                    <a:pt x="1134" y="85"/>
                  </a:lnTo>
                  <a:lnTo>
                    <a:pt x="1106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4" name="Freeform 274"/>
            <p:cNvSpPr>
              <a:spLocks/>
            </p:cNvSpPr>
            <p:nvPr/>
          </p:nvSpPr>
          <p:spPr bwMode="auto">
            <a:xfrm>
              <a:off x="3081" y="4571"/>
              <a:ext cx="1417" cy="935"/>
            </a:xfrm>
            <a:custGeom>
              <a:avLst/>
              <a:gdLst>
                <a:gd name="T0" fmla="*/ 340 w 1417"/>
                <a:gd name="T1" fmla="*/ 368 h 935"/>
                <a:gd name="T2" fmla="*/ 170 w 1417"/>
                <a:gd name="T3" fmla="*/ 538 h 935"/>
                <a:gd name="T4" fmla="*/ 56 w 1417"/>
                <a:gd name="T5" fmla="*/ 652 h 935"/>
                <a:gd name="T6" fmla="*/ 0 w 1417"/>
                <a:gd name="T7" fmla="*/ 822 h 935"/>
                <a:gd name="T8" fmla="*/ 141 w 1417"/>
                <a:gd name="T9" fmla="*/ 907 h 935"/>
                <a:gd name="T10" fmla="*/ 170 w 1417"/>
                <a:gd name="T11" fmla="*/ 765 h 935"/>
                <a:gd name="T12" fmla="*/ 283 w 1417"/>
                <a:gd name="T13" fmla="*/ 878 h 935"/>
                <a:gd name="T14" fmla="*/ 397 w 1417"/>
                <a:gd name="T15" fmla="*/ 850 h 935"/>
                <a:gd name="T16" fmla="*/ 340 w 1417"/>
                <a:gd name="T17" fmla="*/ 793 h 935"/>
                <a:gd name="T18" fmla="*/ 425 w 1417"/>
                <a:gd name="T19" fmla="*/ 765 h 935"/>
                <a:gd name="T20" fmla="*/ 567 w 1417"/>
                <a:gd name="T21" fmla="*/ 793 h 935"/>
                <a:gd name="T22" fmla="*/ 567 w 1417"/>
                <a:gd name="T23" fmla="*/ 623 h 935"/>
                <a:gd name="T24" fmla="*/ 708 w 1417"/>
                <a:gd name="T25" fmla="*/ 737 h 935"/>
                <a:gd name="T26" fmla="*/ 850 w 1417"/>
                <a:gd name="T27" fmla="*/ 652 h 935"/>
                <a:gd name="T28" fmla="*/ 907 w 1417"/>
                <a:gd name="T29" fmla="*/ 567 h 935"/>
                <a:gd name="T30" fmla="*/ 992 w 1417"/>
                <a:gd name="T31" fmla="*/ 510 h 935"/>
                <a:gd name="T32" fmla="*/ 1020 w 1417"/>
                <a:gd name="T33" fmla="*/ 425 h 935"/>
                <a:gd name="T34" fmla="*/ 1020 w 1417"/>
                <a:gd name="T35" fmla="*/ 283 h 935"/>
                <a:gd name="T36" fmla="*/ 1162 w 1417"/>
                <a:gd name="T37" fmla="*/ 283 h 935"/>
                <a:gd name="T38" fmla="*/ 1134 w 1417"/>
                <a:gd name="T39" fmla="*/ 453 h 935"/>
                <a:gd name="T40" fmla="*/ 1247 w 1417"/>
                <a:gd name="T41" fmla="*/ 510 h 935"/>
                <a:gd name="T42" fmla="*/ 1389 w 1417"/>
                <a:gd name="T43" fmla="*/ 397 h 935"/>
                <a:gd name="T44" fmla="*/ 1389 w 1417"/>
                <a:gd name="T45" fmla="*/ 255 h 935"/>
                <a:gd name="T46" fmla="*/ 1360 w 1417"/>
                <a:gd name="T47" fmla="*/ 85 h 935"/>
                <a:gd name="T48" fmla="*/ 1162 w 1417"/>
                <a:gd name="T49" fmla="*/ 85 h 935"/>
                <a:gd name="T50" fmla="*/ 964 w 1417"/>
                <a:gd name="T51" fmla="*/ 0 h 935"/>
                <a:gd name="T52" fmla="*/ 935 w 1417"/>
                <a:gd name="T53" fmla="*/ 85 h 935"/>
                <a:gd name="T54" fmla="*/ 850 w 1417"/>
                <a:gd name="T55" fmla="*/ 141 h 935"/>
                <a:gd name="T56" fmla="*/ 793 w 1417"/>
                <a:gd name="T57" fmla="*/ 311 h 935"/>
                <a:gd name="T58" fmla="*/ 737 w 1417"/>
                <a:gd name="T59" fmla="*/ 368 h 935"/>
                <a:gd name="T60" fmla="*/ 652 w 1417"/>
                <a:gd name="T61" fmla="*/ 397 h 935"/>
                <a:gd name="T62" fmla="*/ 425 w 1417"/>
                <a:gd name="T63" fmla="*/ 311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17" h="935">
                  <a:moveTo>
                    <a:pt x="425" y="311"/>
                  </a:moveTo>
                  <a:lnTo>
                    <a:pt x="340" y="368"/>
                  </a:lnTo>
                  <a:lnTo>
                    <a:pt x="198" y="368"/>
                  </a:lnTo>
                  <a:lnTo>
                    <a:pt x="170" y="538"/>
                  </a:lnTo>
                  <a:lnTo>
                    <a:pt x="28" y="595"/>
                  </a:lnTo>
                  <a:lnTo>
                    <a:pt x="56" y="652"/>
                  </a:lnTo>
                  <a:lnTo>
                    <a:pt x="0" y="708"/>
                  </a:lnTo>
                  <a:lnTo>
                    <a:pt x="0" y="822"/>
                  </a:lnTo>
                  <a:lnTo>
                    <a:pt x="56" y="907"/>
                  </a:lnTo>
                  <a:lnTo>
                    <a:pt x="141" y="907"/>
                  </a:lnTo>
                  <a:lnTo>
                    <a:pt x="198" y="878"/>
                  </a:lnTo>
                  <a:lnTo>
                    <a:pt x="170" y="765"/>
                  </a:lnTo>
                  <a:lnTo>
                    <a:pt x="226" y="878"/>
                  </a:lnTo>
                  <a:lnTo>
                    <a:pt x="283" y="878"/>
                  </a:lnTo>
                  <a:lnTo>
                    <a:pt x="283" y="935"/>
                  </a:lnTo>
                  <a:lnTo>
                    <a:pt x="397" y="850"/>
                  </a:lnTo>
                  <a:lnTo>
                    <a:pt x="283" y="793"/>
                  </a:lnTo>
                  <a:lnTo>
                    <a:pt x="340" y="793"/>
                  </a:lnTo>
                  <a:lnTo>
                    <a:pt x="340" y="737"/>
                  </a:lnTo>
                  <a:lnTo>
                    <a:pt x="425" y="765"/>
                  </a:lnTo>
                  <a:lnTo>
                    <a:pt x="397" y="623"/>
                  </a:lnTo>
                  <a:lnTo>
                    <a:pt x="567" y="793"/>
                  </a:lnTo>
                  <a:lnTo>
                    <a:pt x="595" y="680"/>
                  </a:lnTo>
                  <a:lnTo>
                    <a:pt x="567" y="623"/>
                  </a:lnTo>
                  <a:lnTo>
                    <a:pt x="652" y="538"/>
                  </a:lnTo>
                  <a:lnTo>
                    <a:pt x="708" y="737"/>
                  </a:lnTo>
                  <a:lnTo>
                    <a:pt x="793" y="737"/>
                  </a:lnTo>
                  <a:lnTo>
                    <a:pt x="850" y="652"/>
                  </a:lnTo>
                  <a:lnTo>
                    <a:pt x="907" y="623"/>
                  </a:lnTo>
                  <a:lnTo>
                    <a:pt x="907" y="567"/>
                  </a:lnTo>
                  <a:lnTo>
                    <a:pt x="1020" y="567"/>
                  </a:lnTo>
                  <a:lnTo>
                    <a:pt x="992" y="510"/>
                  </a:lnTo>
                  <a:lnTo>
                    <a:pt x="1105" y="425"/>
                  </a:lnTo>
                  <a:lnTo>
                    <a:pt x="1020" y="425"/>
                  </a:lnTo>
                  <a:lnTo>
                    <a:pt x="1077" y="397"/>
                  </a:lnTo>
                  <a:lnTo>
                    <a:pt x="1020" y="283"/>
                  </a:lnTo>
                  <a:lnTo>
                    <a:pt x="1105" y="340"/>
                  </a:lnTo>
                  <a:lnTo>
                    <a:pt x="1162" y="283"/>
                  </a:lnTo>
                  <a:lnTo>
                    <a:pt x="1190" y="340"/>
                  </a:lnTo>
                  <a:lnTo>
                    <a:pt x="1134" y="453"/>
                  </a:lnTo>
                  <a:lnTo>
                    <a:pt x="1134" y="567"/>
                  </a:lnTo>
                  <a:lnTo>
                    <a:pt x="1247" y="510"/>
                  </a:lnTo>
                  <a:lnTo>
                    <a:pt x="1190" y="453"/>
                  </a:lnTo>
                  <a:lnTo>
                    <a:pt x="1389" y="397"/>
                  </a:lnTo>
                  <a:lnTo>
                    <a:pt x="1417" y="311"/>
                  </a:lnTo>
                  <a:lnTo>
                    <a:pt x="1389" y="255"/>
                  </a:lnTo>
                  <a:lnTo>
                    <a:pt x="1417" y="141"/>
                  </a:lnTo>
                  <a:lnTo>
                    <a:pt x="1360" y="85"/>
                  </a:lnTo>
                  <a:lnTo>
                    <a:pt x="1275" y="56"/>
                  </a:lnTo>
                  <a:lnTo>
                    <a:pt x="1162" y="85"/>
                  </a:lnTo>
                  <a:lnTo>
                    <a:pt x="1162" y="28"/>
                  </a:lnTo>
                  <a:lnTo>
                    <a:pt x="964" y="0"/>
                  </a:lnTo>
                  <a:lnTo>
                    <a:pt x="907" y="56"/>
                  </a:lnTo>
                  <a:lnTo>
                    <a:pt x="935" y="85"/>
                  </a:lnTo>
                  <a:lnTo>
                    <a:pt x="935" y="141"/>
                  </a:lnTo>
                  <a:lnTo>
                    <a:pt x="850" y="141"/>
                  </a:lnTo>
                  <a:lnTo>
                    <a:pt x="765" y="283"/>
                  </a:lnTo>
                  <a:lnTo>
                    <a:pt x="793" y="311"/>
                  </a:lnTo>
                  <a:lnTo>
                    <a:pt x="793" y="368"/>
                  </a:lnTo>
                  <a:lnTo>
                    <a:pt x="737" y="368"/>
                  </a:lnTo>
                  <a:lnTo>
                    <a:pt x="708" y="453"/>
                  </a:lnTo>
                  <a:lnTo>
                    <a:pt x="652" y="397"/>
                  </a:lnTo>
                  <a:lnTo>
                    <a:pt x="538" y="397"/>
                  </a:lnTo>
                  <a:lnTo>
                    <a:pt x="425" y="31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5" name="Freeform 275"/>
            <p:cNvSpPr>
              <a:spLocks/>
            </p:cNvSpPr>
            <p:nvPr/>
          </p:nvSpPr>
          <p:spPr bwMode="auto">
            <a:xfrm>
              <a:off x="4867" y="3862"/>
              <a:ext cx="255" cy="170"/>
            </a:xfrm>
            <a:custGeom>
              <a:avLst/>
              <a:gdLst>
                <a:gd name="T0" fmla="*/ 85 w 255"/>
                <a:gd name="T1" fmla="*/ 170 h 170"/>
                <a:gd name="T2" fmla="*/ 198 w 255"/>
                <a:gd name="T3" fmla="*/ 113 h 170"/>
                <a:gd name="T4" fmla="*/ 255 w 255"/>
                <a:gd name="T5" fmla="*/ 113 h 170"/>
                <a:gd name="T6" fmla="*/ 255 w 255"/>
                <a:gd name="T7" fmla="*/ 0 h 170"/>
                <a:gd name="T8" fmla="*/ 85 w 255"/>
                <a:gd name="T9" fmla="*/ 57 h 170"/>
                <a:gd name="T10" fmla="*/ 141 w 255"/>
                <a:gd name="T11" fmla="*/ 85 h 170"/>
                <a:gd name="T12" fmla="*/ 28 w 255"/>
                <a:gd name="T13" fmla="*/ 113 h 170"/>
                <a:gd name="T14" fmla="*/ 0 w 255"/>
                <a:gd name="T15" fmla="*/ 142 h 170"/>
                <a:gd name="T16" fmla="*/ 85 w 255"/>
                <a:gd name="T17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170">
                  <a:moveTo>
                    <a:pt x="85" y="170"/>
                  </a:moveTo>
                  <a:lnTo>
                    <a:pt x="198" y="113"/>
                  </a:lnTo>
                  <a:lnTo>
                    <a:pt x="255" y="113"/>
                  </a:lnTo>
                  <a:lnTo>
                    <a:pt x="255" y="0"/>
                  </a:lnTo>
                  <a:lnTo>
                    <a:pt x="85" y="57"/>
                  </a:lnTo>
                  <a:lnTo>
                    <a:pt x="141" y="85"/>
                  </a:lnTo>
                  <a:lnTo>
                    <a:pt x="28" y="113"/>
                  </a:lnTo>
                  <a:lnTo>
                    <a:pt x="0" y="142"/>
                  </a:lnTo>
                  <a:lnTo>
                    <a:pt x="85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6" name="Freeform 276"/>
            <p:cNvSpPr>
              <a:spLocks/>
            </p:cNvSpPr>
            <p:nvPr/>
          </p:nvSpPr>
          <p:spPr bwMode="auto">
            <a:xfrm>
              <a:off x="4980" y="4060"/>
              <a:ext cx="142" cy="114"/>
            </a:xfrm>
            <a:custGeom>
              <a:avLst/>
              <a:gdLst>
                <a:gd name="T0" fmla="*/ 0 w 142"/>
                <a:gd name="T1" fmla="*/ 85 h 114"/>
                <a:gd name="T2" fmla="*/ 85 w 142"/>
                <a:gd name="T3" fmla="*/ 114 h 114"/>
                <a:gd name="T4" fmla="*/ 142 w 142"/>
                <a:gd name="T5" fmla="*/ 29 h 114"/>
                <a:gd name="T6" fmla="*/ 142 w 142"/>
                <a:gd name="T7" fmla="*/ 0 h 114"/>
                <a:gd name="T8" fmla="*/ 28 w 142"/>
                <a:gd name="T9" fmla="*/ 29 h 114"/>
                <a:gd name="T10" fmla="*/ 0 w 142"/>
                <a:gd name="T11" fmla="*/ 8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114">
                  <a:moveTo>
                    <a:pt x="0" y="85"/>
                  </a:moveTo>
                  <a:lnTo>
                    <a:pt x="85" y="114"/>
                  </a:lnTo>
                  <a:lnTo>
                    <a:pt x="142" y="29"/>
                  </a:lnTo>
                  <a:lnTo>
                    <a:pt x="142" y="0"/>
                  </a:lnTo>
                  <a:lnTo>
                    <a:pt x="28" y="29"/>
                  </a:lnTo>
                  <a:lnTo>
                    <a:pt x="0" y="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7" name="Freeform 277"/>
            <p:cNvSpPr>
              <a:spLocks/>
            </p:cNvSpPr>
            <p:nvPr/>
          </p:nvSpPr>
          <p:spPr bwMode="auto">
            <a:xfrm>
              <a:off x="4271" y="4429"/>
              <a:ext cx="879" cy="935"/>
            </a:xfrm>
            <a:custGeom>
              <a:avLst/>
              <a:gdLst>
                <a:gd name="T0" fmla="*/ 57 w 879"/>
                <a:gd name="T1" fmla="*/ 652 h 935"/>
                <a:gd name="T2" fmla="*/ 0 w 879"/>
                <a:gd name="T3" fmla="*/ 595 h 935"/>
                <a:gd name="T4" fmla="*/ 199 w 879"/>
                <a:gd name="T5" fmla="*/ 539 h 935"/>
                <a:gd name="T6" fmla="*/ 227 w 879"/>
                <a:gd name="T7" fmla="*/ 453 h 935"/>
                <a:gd name="T8" fmla="*/ 199 w 879"/>
                <a:gd name="T9" fmla="*/ 397 h 935"/>
                <a:gd name="T10" fmla="*/ 227 w 879"/>
                <a:gd name="T11" fmla="*/ 283 h 935"/>
                <a:gd name="T12" fmla="*/ 170 w 879"/>
                <a:gd name="T13" fmla="*/ 227 h 935"/>
                <a:gd name="T14" fmla="*/ 256 w 879"/>
                <a:gd name="T15" fmla="*/ 142 h 935"/>
                <a:gd name="T16" fmla="*/ 256 w 879"/>
                <a:gd name="T17" fmla="*/ 85 h 935"/>
                <a:gd name="T18" fmla="*/ 312 w 879"/>
                <a:gd name="T19" fmla="*/ 57 h 935"/>
                <a:gd name="T20" fmla="*/ 369 w 879"/>
                <a:gd name="T21" fmla="*/ 0 h 935"/>
                <a:gd name="T22" fmla="*/ 482 w 879"/>
                <a:gd name="T23" fmla="*/ 57 h 935"/>
                <a:gd name="T24" fmla="*/ 511 w 879"/>
                <a:gd name="T25" fmla="*/ 142 h 935"/>
                <a:gd name="T26" fmla="*/ 567 w 879"/>
                <a:gd name="T27" fmla="*/ 142 h 935"/>
                <a:gd name="T28" fmla="*/ 624 w 879"/>
                <a:gd name="T29" fmla="*/ 113 h 935"/>
                <a:gd name="T30" fmla="*/ 681 w 879"/>
                <a:gd name="T31" fmla="*/ 113 h 935"/>
                <a:gd name="T32" fmla="*/ 681 w 879"/>
                <a:gd name="T33" fmla="*/ 198 h 935"/>
                <a:gd name="T34" fmla="*/ 737 w 879"/>
                <a:gd name="T35" fmla="*/ 227 h 935"/>
                <a:gd name="T36" fmla="*/ 737 w 879"/>
                <a:gd name="T37" fmla="*/ 312 h 935"/>
                <a:gd name="T38" fmla="*/ 681 w 879"/>
                <a:gd name="T39" fmla="*/ 312 h 935"/>
                <a:gd name="T40" fmla="*/ 681 w 879"/>
                <a:gd name="T41" fmla="*/ 397 h 935"/>
                <a:gd name="T42" fmla="*/ 823 w 879"/>
                <a:gd name="T43" fmla="*/ 312 h 935"/>
                <a:gd name="T44" fmla="*/ 879 w 879"/>
                <a:gd name="T45" fmla="*/ 340 h 935"/>
                <a:gd name="T46" fmla="*/ 737 w 879"/>
                <a:gd name="T47" fmla="*/ 425 h 935"/>
                <a:gd name="T48" fmla="*/ 737 w 879"/>
                <a:gd name="T49" fmla="*/ 510 h 935"/>
                <a:gd name="T50" fmla="*/ 794 w 879"/>
                <a:gd name="T51" fmla="*/ 567 h 935"/>
                <a:gd name="T52" fmla="*/ 766 w 879"/>
                <a:gd name="T53" fmla="*/ 652 h 935"/>
                <a:gd name="T54" fmla="*/ 851 w 879"/>
                <a:gd name="T55" fmla="*/ 765 h 935"/>
                <a:gd name="T56" fmla="*/ 737 w 879"/>
                <a:gd name="T57" fmla="*/ 794 h 935"/>
                <a:gd name="T58" fmla="*/ 709 w 879"/>
                <a:gd name="T59" fmla="*/ 879 h 935"/>
                <a:gd name="T60" fmla="*/ 624 w 879"/>
                <a:gd name="T61" fmla="*/ 850 h 935"/>
                <a:gd name="T62" fmla="*/ 596 w 879"/>
                <a:gd name="T63" fmla="*/ 935 h 935"/>
                <a:gd name="T64" fmla="*/ 284 w 879"/>
                <a:gd name="T65" fmla="*/ 879 h 935"/>
                <a:gd name="T66" fmla="*/ 199 w 879"/>
                <a:gd name="T67" fmla="*/ 794 h 935"/>
                <a:gd name="T68" fmla="*/ 426 w 879"/>
                <a:gd name="T69" fmla="*/ 765 h 935"/>
                <a:gd name="T70" fmla="*/ 539 w 879"/>
                <a:gd name="T71" fmla="*/ 822 h 935"/>
                <a:gd name="T72" fmla="*/ 652 w 879"/>
                <a:gd name="T73" fmla="*/ 765 h 935"/>
                <a:gd name="T74" fmla="*/ 596 w 879"/>
                <a:gd name="T75" fmla="*/ 737 h 935"/>
                <a:gd name="T76" fmla="*/ 539 w 879"/>
                <a:gd name="T77" fmla="*/ 737 h 935"/>
                <a:gd name="T78" fmla="*/ 567 w 879"/>
                <a:gd name="T79" fmla="*/ 680 h 935"/>
                <a:gd name="T80" fmla="*/ 652 w 879"/>
                <a:gd name="T81" fmla="*/ 709 h 935"/>
                <a:gd name="T82" fmla="*/ 652 w 879"/>
                <a:gd name="T83" fmla="*/ 680 h 935"/>
                <a:gd name="T84" fmla="*/ 426 w 879"/>
                <a:gd name="T85" fmla="*/ 567 h 935"/>
                <a:gd name="T86" fmla="*/ 454 w 879"/>
                <a:gd name="T87" fmla="*/ 652 h 935"/>
                <a:gd name="T88" fmla="*/ 341 w 879"/>
                <a:gd name="T89" fmla="*/ 680 h 935"/>
                <a:gd name="T90" fmla="*/ 256 w 879"/>
                <a:gd name="T91" fmla="*/ 595 h 935"/>
                <a:gd name="T92" fmla="*/ 256 w 879"/>
                <a:gd name="T93" fmla="*/ 680 h 935"/>
                <a:gd name="T94" fmla="*/ 85 w 879"/>
                <a:gd name="T95" fmla="*/ 624 h 935"/>
                <a:gd name="T96" fmla="*/ 57 w 879"/>
                <a:gd name="T97" fmla="*/ 652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79" h="935">
                  <a:moveTo>
                    <a:pt x="57" y="652"/>
                  </a:moveTo>
                  <a:lnTo>
                    <a:pt x="0" y="595"/>
                  </a:lnTo>
                  <a:lnTo>
                    <a:pt x="199" y="539"/>
                  </a:lnTo>
                  <a:lnTo>
                    <a:pt x="227" y="453"/>
                  </a:lnTo>
                  <a:lnTo>
                    <a:pt x="199" y="397"/>
                  </a:lnTo>
                  <a:lnTo>
                    <a:pt x="227" y="283"/>
                  </a:lnTo>
                  <a:lnTo>
                    <a:pt x="170" y="227"/>
                  </a:lnTo>
                  <a:lnTo>
                    <a:pt x="256" y="142"/>
                  </a:lnTo>
                  <a:lnTo>
                    <a:pt x="256" y="85"/>
                  </a:lnTo>
                  <a:lnTo>
                    <a:pt x="312" y="57"/>
                  </a:lnTo>
                  <a:lnTo>
                    <a:pt x="369" y="0"/>
                  </a:lnTo>
                  <a:lnTo>
                    <a:pt x="482" y="57"/>
                  </a:lnTo>
                  <a:lnTo>
                    <a:pt x="511" y="142"/>
                  </a:lnTo>
                  <a:lnTo>
                    <a:pt x="567" y="142"/>
                  </a:lnTo>
                  <a:lnTo>
                    <a:pt x="624" y="113"/>
                  </a:lnTo>
                  <a:lnTo>
                    <a:pt x="681" y="113"/>
                  </a:lnTo>
                  <a:lnTo>
                    <a:pt x="681" y="198"/>
                  </a:lnTo>
                  <a:lnTo>
                    <a:pt x="737" y="227"/>
                  </a:lnTo>
                  <a:lnTo>
                    <a:pt x="737" y="312"/>
                  </a:lnTo>
                  <a:lnTo>
                    <a:pt x="681" y="312"/>
                  </a:lnTo>
                  <a:lnTo>
                    <a:pt x="681" y="397"/>
                  </a:lnTo>
                  <a:lnTo>
                    <a:pt x="823" y="312"/>
                  </a:lnTo>
                  <a:lnTo>
                    <a:pt x="879" y="340"/>
                  </a:lnTo>
                  <a:lnTo>
                    <a:pt x="737" y="425"/>
                  </a:lnTo>
                  <a:lnTo>
                    <a:pt x="737" y="510"/>
                  </a:lnTo>
                  <a:lnTo>
                    <a:pt x="794" y="567"/>
                  </a:lnTo>
                  <a:lnTo>
                    <a:pt x="766" y="652"/>
                  </a:lnTo>
                  <a:lnTo>
                    <a:pt x="851" y="765"/>
                  </a:lnTo>
                  <a:lnTo>
                    <a:pt x="737" y="794"/>
                  </a:lnTo>
                  <a:lnTo>
                    <a:pt x="709" y="879"/>
                  </a:lnTo>
                  <a:lnTo>
                    <a:pt x="624" y="850"/>
                  </a:lnTo>
                  <a:lnTo>
                    <a:pt x="596" y="935"/>
                  </a:lnTo>
                  <a:lnTo>
                    <a:pt x="284" y="879"/>
                  </a:lnTo>
                  <a:lnTo>
                    <a:pt x="199" y="794"/>
                  </a:lnTo>
                  <a:lnTo>
                    <a:pt x="426" y="765"/>
                  </a:lnTo>
                  <a:lnTo>
                    <a:pt x="539" y="822"/>
                  </a:lnTo>
                  <a:lnTo>
                    <a:pt x="652" y="765"/>
                  </a:lnTo>
                  <a:lnTo>
                    <a:pt x="596" y="737"/>
                  </a:lnTo>
                  <a:lnTo>
                    <a:pt x="539" y="737"/>
                  </a:lnTo>
                  <a:lnTo>
                    <a:pt x="567" y="680"/>
                  </a:lnTo>
                  <a:lnTo>
                    <a:pt x="652" y="709"/>
                  </a:lnTo>
                  <a:lnTo>
                    <a:pt x="652" y="680"/>
                  </a:lnTo>
                  <a:lnTo>
                    <a:pt x="426" y="567"/>
                  </a:lnTo>
                  <a:lnTo>
                    <a:pt x="454" y="652"/>
                  </a:lnTo>
                  <a:lnTo>
                    <a:pt x="341" y="680"/>
                  </a:lnTo>
                  <a:lnTo>
                    <a:pt x="256" y="595"/>
                  </a:lnTo>
                  <a:lnTo>
                    <a:pt x="256" y="680"/>
                  </a:lnTo>
                  <a:lnTo>
                    <a:pt x="85" y="624"/>
                  </a:lnTo>
                  <a:lnTo>
                    <a:pt x="57" y="65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8" name="Freeform 278"/>
            <p:cNvSpPr>
              <a:spLocks/>
            </p:cNvSpPr>
            <p:nvPr/>
          </p:nvSpPr>
          <p:spPr bwMode="auto">
            <a:xfrm>
              <a:off x="3988" y="3777"/>
              <a:ext cx="765" cy="879"/>
            </a:xfrm>
            <a:custGeom>
              <a:avLst/>
              <a:gdLst>
                <a:gd name="T0" fmla="*/ 142 w 765"/>
                <a:gd name="T1" fmla="*/ 0 h 879"/>
                <a:gd name="T2" fmla="*/ 113 w 765"/>
                <a:gd name="T3" fmla="*/ 28 h 879"/>
                <a:gd name="T4" fmla="*/ 57 w 765"/>
                <a:gd name="T5" fmla="*/ 28 h 879"/>
                <a:gd name="T6" fmla="*/ 28 w 765"/>
                <a:gd name="T7" fmla="*/ 85 h 879"/>
                <a:gd name="T8" fmla="*/ 113 w 765"/>
                <a:gd name="T9" fmla="*/ 142 h 879"/>
                <a:gd name="T10" fmla="*/ 57 w 765"/>
                <a:gd name="T11" fmla="*/ 198 h 879"/>
                <a:gd name="T12" fmla="*/ 57 w 765"/>
                <a:gd name="T13" fmla="*/ 255 h 879"/>
                <a:gd name="T14" fmla="*/ 28 w 765"/>
                <a:gd name="T15" fmla="*/ 283 h 879"/>
                <a:gd name="T16" fmla="*/ 113 w 765"/>
                <a:gd name="T17" fmla="*/ 283 h 879"/>
                <a:gd name="T18" fmla="*/ 57 w 765"/>
                <a:gd name="T19" fmla="*/ 340 h 879"/>
                <a:gd name="T20" fmla="*/ 113 w 765"/>
                <a:gd name="T21" fmla="*/ 368 h 879"/>
                <a:gd name="T22" fmla="*/ 113 w 765"/>
                <a:gd name="T23" fmla="*/ 397 h 879"/>
                <a:gd name="T24" fmla="*/ 170 w 765"/>
                <a:gd name="T25" fmla="*/ 397 h 879"/>
                <a:gd name="T26" fmla="*/ 85 w 765"/>
                <a:gd name="T27" fmla="*/ 510 h 879"/>
                <a:gd name="T28" fmla="*/ 113 w 765"/>
                <a:gd name="T29" fmla="*/ 538 h 879"/>
                <a:gd name="T30" fmla="*/ 0 w 765"/>
                <a:gd name="T31" fmla="*/ 652 h 879"/>
                <a:gd name="T32" fmla="*/ 57 w 765"/>
                <a:gd name="T33" fmla="*/ 709 h 879"/>
                <a:gd name="T34" fmla="*/ 57 w 765"/>
                <a:gd name="T35" fmla="*/ 794 h 879"/>
                <a:gd name="T36" fmla="*/ 255 w 765"/>
                <a:gd name="T37" fmla="*/ 822 h 879"/>
                <a:gd name="T38" fmla="*/ 255 w 765"/>
                <a:gd name="T39" fmla="*/ 879 h 879"/>
                <a:gd name="T40" fmla="*/ 368 w 765"/>
                <a:gd name="T41" fmla="*/ 850 h 879"/>
                <a:gd name="T42" fmla="*/ 453 w 765"/>
                <a:gd name="T43" fmla="*/ 879 h 879"/>
                <a:gd name="T44" fmla="*/ 539 w 765"/>
                <a:gd name="T45" fmla="*/ 794 h 879"/>
                <a:gd name="T46" fmla="*/ 539 w 765"/>
                <a:gd name="T47" fmla="*/ 737 h 879"/>
                <a:gd name="T48" fmla="*/ 595 w 765"/>
                <a:gd name="T49" fmla="*/ 709 h 879"/>
                <a:gd name="T50" fmla="*/ 652 w 765"/>
                <a:gd name="T51" fmla="*/ 652 h 879"/>
                <a:gd name="T52" fmla="*/ 624 w 765"/>
                <a:gd name="T53" fmla="*/ 567 h 879"/>
                <a:gd name="T54" fmla="*/ 652 w 765"/>
                <a:gd name="T55" fmla="*/ 510 h 879"/>
                <a:gd name="T56" fmla="*/ 709 w 765"/>
                <a:gd name="T57" fmla="*/ 510 h 879"/>
                <a:gd name="T58" fmla="*/ 709 w 765"/>
                <a:gd name="T59" fmla="*/ 397 h 879"/>
                <a:gd name="T60" fmla="*/ 765 w 765"/>
                <a:gd name="T61" fmla="*/ 340 h 879"/>
                <a:gd name="T62" fmla="*/ 737 w 765"/>
                <a:gd name="T63" fmla="*/ 227 h 879"/>
                <a:gd name="T64" fmla="*/ 624 w 765"/>
                <a:gd name="T65" fmla="*/ 227 h 879"/>
                <a:gd name="T66" fmla="*/ 368 w 765"/>
                <a:gd name="T67" fmla="*/ 57 h 879"/>
                <a:gd name="T68" fmla="*/ 227 w 765"/>
                <a:gd name="T69" fmla="*/ 28 h 879"/>
                <a:gd name="T70" fmla="*/ 142 w 765"/>
                <a:gd name="T71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65" h="879">
                  <a:moveTo>
                    <a:pt x="142" y="0"/>
                  </a:moveTo>
                  <a:lnTo>
                    <a:pt x="113" y="28"/>
                  </a:lnTo>
                  <a:lnTo>
                    <a:pt x="57" y="28"/>
                  </a:lnTo>
                  <a:lnTo>
                    <a:pt x="28" y="85"/>
                  </a:lnTo>
                  <a:lnTo>
                    <a:pt x="113" y="142"/>
                  </a:lnTo>
                  <a:lnTo>
                    <a:pt x="57" y="198"/>
                  </a:lnTo>
                  <a:lnTo>
                    <a:pt x="57" y="255"/>
                  </a:lnTo>
                  <a:lnTo>
                    <a:pt x="28" y="283"/>
                  </a:lnTo>
                  <a:lnTo>
                    <a:pt x="113" y="283"/>
                  </a:lnTo>
                  <a:lnTo>
                    <a:pt x="57" y="340"/>
                  </a:lnTo>
                  <a:lnTo>
                    <a:pt x="113" y="368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85" y="510"/>
                  </a:lnTo>
                  <a:lnTo>
                    <a:pt x="113" y="538"/>
                  </a:lnTo>
                  <a:lnTo>
                    <a:pt x="0" y="652"/>
                  </a:lnTo>
                  <a:lnTo>
                    <a:pt x="57" y="709"/>
                  </a:lnTo>
                  <a:lnTo>
                    <a:pt x="57" y="794"/>
                  </a:lnTo>
                  <a:lnTo>
                    <a:pt x="255" y="822"/>
                  </a:lnTo>
                  <a:lnTo>
                    <a:pt x="255" y="879"/>
                  </a:lnTo>
                  <a:lnTo>
                    <a:pt x="368" y="850"/>
                  </a:lnTo>
                  <a:lnTo>
                    <a:pt x="453" y="879"/>
                  </a:lnTo>
                  <a:lnTo>
                    <a:pt x="539" y="794"/>
                  </a:lnTo>
                  <a:lnTo>
                    <a:pt x="539" y="737"/>
                  </a:lnTo>
                  <a:lnTo>
                    <a:pt x="595" y="709"/>
                  </a:lnTo>
                  <a:lnTo>
                    <a:pt x="652" y="652"/>
                  </a:lnTo>
                  <a:lnTo>
                    <a:pt x="624" y="567"/>
                  </a:lnTo>
                  <a:lnTo>
                    <a:pt x="652" y="510"/>
                  </a:lnTo>
                  <a:lnTo>
                    <a:pt x="709" y="510"/>
                  </a:lnTo>
                  <a:lnTo>
                    <a:pt x="709" y="397"/>
                  </a:lnTo>
                  <a:lnTo>
                    <a:pt x="765" y="340"/>
                  </a:lnTo>
                  <a:lnTo>
                    <a:pt x="737" y="227"/>
                  </a:lnTo>
                  <a:lnTo>
                    <a:pt x="624" y="227"/>
                  </a:lnTo>
                  <a:lnTo>
                    <a:pt x="368" y="57"/>
                  </a:lnTo>
                  <a:lnTo>
                    <a:pt x="227" y="28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1" name="Freeform 281"/>
            <p:cNvSpPr>
              <a:spLocks/>
            </p:cNvSpPr>
            <p:nvPr/>
          </p:nvSpPr>
          <p:spPr bwMode="auto">
            <a:xfrm>
              <a:off x="4612" y="4032"/>
              <a:ext cx="595" cy="680"/>
            </a:xfrm>
            <a:custGeom>
              <a:avLst/>
              <a:gdLst>
                <a:gd name="T0" fmla="*/ 396 w 595"/>
                <a:gd name="T1" fmla="*/ 624 h 680"/>
                <a:gd name="T2" fmla="*/ 340 w 595"/>
                <a:gd name="T3" fmla="*/ 595 h 680"/>
                <a:gd name="T4" fmla="*/ 340 w 595"/>
                <a:gd name="T5" fmla="*/ 510 h 680"/>
                <a:gd name="T6" fmla="*/ 283 w 595"/>
                <a:gd name="T7" fmla="*/ 510 h 680"/>
                <a:gd name="T8" fmla="*/ 226 w 595"/>
                <a:gd name="T9" fmla="*/ 539 h 680"/>
                <a:gd name="T10" fmla="*/ 170 w 595"/>
                <a:gd name="T11" fmla="*/ 539 h 680"/>
                <a:gd name="T12" fmla="*/ 141 w 595"/>
                <a:gd name="T13" fmla="*/ 454 h 680"/>
                <a:gd name="T14" fmla="*/ 28 w 595"/>
                <a:gd name="T15" fmla="*/ 397 h 680"/>
                <a:gd name="T16" fmla="*/ 0 w 595"/>
                <a:gd name="T17" fmla="*/ 312 h 680"/>
                <a:gd name="T18" fmla="*/ 28 w 595"/>
                <a:gd name="T19" fmla="*/ 255 h 680"/>
                <a:gd name="T20" fmla="*/ 85 w 595"/>
                <a:gd name="T21" fmla="*/ 255 h 680"/>
                <a:gd name="T22" fmla="*/ 85 w 595"/>
                <a:gd name="T23" fmla="*/ 142 h 680"/>
                <a:gd name="T24" fmla="*/ 141 w 595"/>
                <a:gd name="T25" fmla="*/ 85 h 680"/>
                <a:gd name="T26" fmla="*/ 170 w 595"/>
                <a:gd name="T27" fmla="*/ 85 h 680"/>
                <a:gd name="T28" fmla="*/ 170 w 595"/>
                <a:gd name="T29" fmla="*/ 0 h 680"/>
                <a:gd name="T30" fmla="*/ 226 w 595"/>
                <a:gd name="T31" fmla="*/ 0 h 680"/>
                <a:gd name="T32" fmla="*/ 283 w 595"/>
                <a:gd name="T33" fmla="*/ 142 h 680"/>
                <a:gd name="T34" fmla="*/ 396 w 595"/>
                <a:gd name="T35" fmla="*/ 170 h 680"/>
                <a:gd name="T36" fmla="*/ 368 w 595"/>
                <a:gd name="T37" fmla="*/ 255 h 680"/>
                <a:gd name="T38" fmla="*/ 396 w 595"/>
                <a:gd name="T39" fmla="*/ 312 h 680"/>
                <a:gd name="T40" fmla="*/ 510 w 595"/>
                <a:gd name="T41" fmla="*/ 227 h 680"/>
                <a:gd name="T42" fmla="*/ 595 w 595"/>
                <a:gd name="T43" fmla="*/ 283 h 680"/>
                <a:gd name="T44" fmla="*/ 567 w 595"/>
                <a:gd name="T45" fmla="*/ 369 h 680"/>
                <a:gd name="T46" fmla="*/ 595 w 595"/>
                <a:gd name="T47" fmla="*/ 425 h 680"/>
                <a:gd name="T48" fmla="*/ 510 w 595"/>
                <a:gd name="T49" fmla="*/ 539 h 680"/>
                <a:gd name="T50" fmla="*/ 538 w 595"/>
                <a:gd name="T51" fmla="*/ 680 h 680"/>
                <a:gd name="T52" fmla="*/ 482 w 595"/>
                <a:gd name="T53" fmla="*/ 652 h 680"/>
                <a:gd name="T54" fmla="*/ 482 w 595"/>
                <a:gd name="T55" fmla="*/ 595 h 680"/>
                <a:gd name="T56" fmla="*/ 396 w 595"/>
                <a:gd name="T57" fmla="*/ 62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95" h="680">
                  <a:moveTo>
                    <a:pt x="396" y="624"/>
                  </a:moveTo>
                  <a:lnTo>
                    <a:pt x="340" y="595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26" y="539"/>
                  </a:lnTo>
                  <a:lnTo>
                    <a:pt x="170" y="539"/>
                  </a:lnTo>
                  <a:lnTo>
                    <a:pt x="141" y="454"/>
                  </a:lnTo>
                  <a:lnTo>
                    <a:pt x="28" y="397"/>
                  </a:lnTo>
                  <a:lnTo>
                    <a:pt x="0" y="312"/>
                  </a:lnTo>
                  <a:lnTo>
                    <a:pt x="28" y="255"/>
                  </a:lnTo>
                  <a:lnTo>
                    <a:pt x="85" y="255"/>
                  </a:lnTo>
                  <a:lnTo>
                    <a:pt x="85" y="142"/>
                  </a:lnTo>
                  <a:lnTo>
                    <a:pt x="141" y="85"/>
                  </a:lnTo>
                  <a:lnTo>
                    <a:pt x="170" y="85"/>
                  </a:lnTo>
                  <a:lnTo>
                    <a:pt x="170" y="0"/>
                  </a:lnTo>
                  <a:lnTo>
                    <a:pt x="226" y="0"/>
                  </a:lnTo>
                  <a:lnTo>
                    <a:pt x="283" y="142"/>
                  </a:lnTo>
                  <a:lnTo>
                    <a:pt x="396" y="170"/>
                  </a:lnTo>
                  <a:lnTo>
                    <a:pt x="368" y="255"/>
                  </a:lnTo>
                  <a:lnTo>
                    <a:pt x="396" y="312"/>
                  </a:lnTo>
                  <a:lnTo>
                    <a:pt x="510" y="227"/>
                  </a:lnTo>
                  <a:lnTo>
                    <a:pt x="595" y="283"/>
                  </a:lnTo>
                  <a:lnTo>
                    <a:pt x="567" y="369"/>
                  </a:lnTo>
                  <a:lnTo>
                    <a:pt x="595" y="425"/>
                  </a:lnTo>
                  <a:lnTo>
                    <a:pt x="510" y="539"/>
                  </a:lnTo>
                  <a:lnTo>
                    <a:pt x="538" y="680"/>
                  </a:lnTo>
                  <a:lnTo>
                    <a:pt x="482" y="652"/>
                  </a:lnTo>
                  <a:lnTo>
                    <a:pt x="482" y="595"/>
                  </a:lnTo>
                  <a:lnTo>
                    <a:pt x="396" y="62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3" name="Freeform 283"/>
            <p:cNvSpPr>
              <a:spLocks/>
            </p:cNvSpPr>
            <p:nvPr/>
          </p:nvSpPr>
          <p:spPr bwMode="auto">
            <a:xfrm>
              <a:off x="3024" y="3947"/>
              <a:ext cx="822" cy="539"/>
            </a:xfrm>
            <a:custGeom>
              <a:avLst/>
              <a:gdLst>
                <a:gd name="T0" fmla="*/ 652 w 822"/>
                <a:gd name="T1" fmla="*/ 368 h 539"/>
                <a:gd name="T2" fmla="*/ 595 w 822"/>
                <a:gd name="T3" fmla="*/ 340 h 539"/>
                <a:gd name="T4" fmla="*/ 454 w 822"/>
                <a:gd name="T5" fmla="*/ 340 h 539"/>
                <a:gd name="T6" fmla="*/ 397 w 822"/>
                <a:gd name="T7" fmla="*/ 397 h 539"/>
                <a:gd name="T8" fmla="*/ 397 w 822"/>
                <a:gd name="T9" fmla="*/ 425 h 539"/>
                <a:gd name="T10" fmla="*/ 283 w 822"/>
                <a:gd name="T11" fmla="*/ 454 h 539"/>
                <a:gd name="T12" fmla="*/ 283 w 822"/>
                <a:gd name="T13" fmla="*/ 482 h 539"/>
                <a:gd name="T14" fmla="*/ 142 w 822"/>
                <a:gd name="T15" fmla="*/ 539 h 539"/>
                <a:gd name="T16" fmla="*/ 28 w 822"/>
                <a:gd name="T17" fmla="*/ 539 h 539"/>
                <a:gd name="T18" fmla="*/ 57 w 822"/>
                <a:gd name="T19" fmla="*/ 482 h 539"/>
                <a:gd name="T20" fmla="*/ 85 w 822"/>
                <a:gd name="T21" fmla="*/ 368 h 539"/>
                <a:gd name="T22" fmla="*/ 85 w 822"/>
                <a:gd name="T23" fmla="*/ 283 h 539"/>
                <a:gd name="T24" fmla="*/ 0 w 822"/>
                <a:gd name="T25" fmla="*/ 255 h 539"/>
                <a:gd name="T26" fmla="*/ 85 w 822"/>
                <a:gd name="T27" fmla="*/ 227 h 539"/>
                <a:gd name="T28" fmla="*/ 113 w 822"/>
                <a:gd name="T29" fmla="*/ 198 h 539"/>
                <a:gd name="T30" fmla="*/ 198 w 822"/>
                <a:gd name="T31" fmla="*/ 227 h 539"/>
                <a:gd name="T32" fmla="*/ 227 w 822"/>
                <a:gd name="T33" fmla="*/ 170 h 539"/>
                <a:gd name="T34" fmla="*/ 340 w 822"/>
                <a:gd name="T35" fmla="*/ 198 h 539"/>
                <a:gd name="T36" fmla="*/ 397 w 822"/>
                <a:gd name="T37" fmla="*/ 170 h 539"/>
                <a:gd name="T38" fmla="*/ 312 w 822"/>
                <a:gd name="T39" fmla="*/ 113 h 539"/>
                <a:gd name="T40" fmla="*/ 369 w 822"/>
                <a:gd name="T41" fmla="*/ 85 h 539"/>
                <a:gd name="T42" fmla="*/ 397 w 822"/>
                <a:gd name="T43" fmla="*/ 85 h 539"/>
                <a:gd name="T44" fmla="*/ 425 w 822"/>
                <a:gd name="T45" fmla="*/ 142 h 539"/>
                <a:gd name="T46" fmla="*/ 482 w 822"/>
                <a:gd name="T47" fmla="*/ 85 h 539"/>
                <a:gd name="T48" fmla="*/ 567 w 822"/>
                <a:gd name="T49" fmla="*/ 85 h 539"/>
                <a:gd name="T50" fmla="*/ 737 w 822"/>
                <a:gd name="T51" fmla="*/ 0 h 539"/>
                <a:gd name="T52" fmla="*/ 765 w 822"/>
                <a:gd name="T53" fmla="*/ 28 h 539"/>
                <a:gd name="T54" fmla="*/ 794 w 822"/>
                <a:gd name="T55" fmla="*/ 85 h 539"/>
                <a:gd name="T56" fmla="*/ 822 w 822"/>
                <a:gd name="T57" fmla="*/ 85 h 539"/>
                <a:gd name="T58" fmla="*/ 822 w 822"/>
                <a:gd name="T59" fmla="*/ 113 h 539"/>
                <a:gd name="T60" fmla="*/ 737 w 822"/>
                <a:gd name="T61" fmla="*/ 198 h 539"/>
                <a:gd name="T62" fmla="*/ 765 w 822"/>
                <a:gd name="T63" fmla="*/ 283 h 539"/>
                <a:gd name="T64" fmla="*/ 737 w 822"/>
                <a:gd name="T65" fmla="*/ 368 h 539"/>
                <a:gd name="T66" fmla="*/ 652 w 822"/>
                <a:gd name="T67" fmla="*/ 368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2" h="539">
                  <a:moveTo>
                    <a:pt x="652" y="368"/>
                  </a:moveTo>
                  <a:lnTo>
                    <a:pt x="595" y="340"/>
                  </a:lnTo>
                  <a:lnTo>
                    <a:pt x="454" y="340"/>
                  </a:lnTo>
                  <a:lnTo>
                    <a:pt x="397" y="397"/>
                  </a:lnTo>
                  <a:lnTo>
                    <a:pt x="397" y="425"/>
                  </a:lnTo>
                  <a:lnTo>
                    <a:pt x="283" y="454"/>
                  </a:lnTo>
                  <a:lnTo>
                    <a:pt x="283" y="482"/>
                  </a:lnTo>
                  <a:lnTo>
                    <a:pt x="142" y="539"/>
                  </a:lnTo>
                  <a:lnTo>
                    <a:pt x="28" y="539"/>
                  </a:lnTo>
                  <a:lnTo>
                    <a:pt x="57" y="482"/>
                  </a:lnTo>
                  <a:lnTo>
                    <a:pt x="85" y="368"/>
                  </a:lnTo>
                  <a:lnTo>
                    <a:pt x="85" y="283"/>
                  </a:lnTo>
                  <a:lnTo>
                    <a:pt x="0" y="255"/>
                  </a:lnTo>
                  <a:lnTo>
                    <a:pt x="85" y="227"/>
                  </a:lnTo>
                  <a:lnTo>
                    <a:pt x="113" y="198"/>
                  </a:lnTo>
                  <a:lnTo>
                    <a:pt x="198" y="227"/>
                  </a:lnTo>
                  <a:lnTo>
                    <a:pt x="227" y="170"/>
                  </a:lnTo>
                  <a:lnTo>
                    <a:pt x="340" y="198"/>
                  </a:lnTo>
                  <a:lnTo>
                    <a:pt x="397" y="170"/>
                  </a:lnTo>
                  <a:lnTo>
                    <a:pt x="312" y="113"/>
                  </a:lnTo>
                  <a:lnTo>
                    <a:pt x="369" y="85"/>
                  </a:lnTo>
                  <a:lnTo>
                    <a:pt x="397" y="85"/>
                  </a:lnTo>
                  <a:lnTo>
                    <a:pt x="425" y="142"/>
                  </a:lnTo>
                  <a:lnTo>
                    <a:pt x="482" y="85"/>
                  </a:lnTo>
                  <a:lnTo>
                    <a:pt x="567" y="85"/>
                  </a:lnTo>
                  <a:lnTo>
                    <a:pt x="737" y="0"/>
                  </a:lnTo>
                  <a:lnTo>
                    <a:pt x="765" y="28"/>
                  </a:lnTo>
                  <a:lnTo>
                    <a:pt x="794" y="85"/>
                  </a:lnTo>
                  <a:lnTo>
                    <a:pt x="822" y="85"/>
                  </a:lnTo>
                  <a:lnTo>
                    <a:pt x="822" y="113"/>
                  </a:lnTo>
                  <a:lnTo>
                    <a:pt x="737" y="198"/>
                  </a:lnTo>
                  <a:lnTo>
                    <a:pt x="765" y="283"/>
                  </a:lnTo>
                  <a:lnTo>
                    <a:pt x="737" y="368"/>
                  </a:lnTo>
                  <a:lnTo>
                    <a:pt x="652" y="36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4" name="Freeform 284"/>
            <p:cNvSpPr>
              <a:spLocks/>
            </p:cNvSpPr>
            <p:nvPr/>
          </p:nvSpPr>
          <p:spPr bwMode="auto">
            <a:xfrm>
              <a:off x="3506" y="4287"/>
              <a:ext cx="595" cy="737"/>
            </a:xfrm>
            <a:custGeom>
              <a:avLst/>
              <a:gdLst>
                <a:gd name="T0" fmla="*/ 255 w 595"/>
                <a:gd name="T1" fmla="*/ 28 h 737"/>
                <a:gd name="T2" fmla="*/ 170 w 595"/>
                <a:gd name="T3" fmla="*/ 28 h 737"/>
                <a:gd name="T4" fmla="*/ 142 w 595"/>
                <a:gd name="T5" fmla="*/ 85 h 737"/>
                <a:gd name="T6" fmla="*/ 57 w 595"/>
                <a:gd name="T7" fmla="*/ 85 h 737"/>
                <a:gd name="T8" fmla="*/ 85 w 595"/>
                <a:gd name="T9" fmla="*/ 170 h 737"/>
                <a:gd name="T10" fmla="*/ 0 w 595"/>
                <a:gd name="T11" fmla="*/ 340 h 737"/>
                <a:gd name="T12" fmla="*/ 57 w 595"/>
                <a:gd name="T13" fmla="*/ 397 h 737"/>
                <a:gd name="T14" fmla="*/ 0 w 595"/>
                <a:gd name="T15" fmla="*/ 425 h 737"/>
                <a:gd name="T16" fmla="*/ 0 w 595"/>
                <a:gd name="T17" fmla="*/ 595 h 737"/>
                <a:gd name="T18" fmla="*/ 113 w 595"/>
                <a:gd name="T19" fmla="*/ 681 h 737"/>
                <a:gd name="T20" fmla="*/ 227 w 595"/>
                <a:gd name="T21" fmla="*/ 681 h 737"/>
                <a:gd name="T22" fmla="*/ 283 w 595"/>
                <a:gd name="T23" fmla="*/ 737 h 737"/>
                <a:gd name="T24" fmla="*/ 312 w 595"/>
                <a:gd name="T25" fmla="*/ 652 h 737"/>
                <a:gd name="T26" fmla="*/ 368 w 595"/>
                <a:gd name="T27" fmla="*/ 652 h 737"/>
                <a:gd name="T28" fmla="*/ 368 w 595"/>
                <a:gd name="T29" fmla="*/ 595 h 737"/>
                <a:gd name="T30" fmla="*/ 340 w 595"/>
                <a:gd name="T31" fmla="*/ 567 h 737"/>
                <a:gd name="T32" fmla="*/ 425 w 595"/>
                <a:gd name="T33" fmla="*/ 425 h 737"/>
                <a:gd name="T34" fmla="*/ 510 w 595"/>
                <a:gd name="T35" fmla="*/ 425 h 737"/>
                <a:gd name="T36" fmla="*/ 510 w 595"/>
                <a:gd name="T37" fmla="*/ 369 h 737"/>
                <a:gd name="T38" fmla="*/ 482 w 595"/>
                <a:gd name="T39" fmla="*/ 340 h 737"/>
                <a:gd name="T40" fmla="*/ 539 w 595"/>
                <a:gd name="T41" fmla="*/ 284 h 737"/>
                <a:gd name="T42" fmla="*/ 539 w 595"/>
                <a:gd name="T43" fmla="*/ 199 h 737"/>
                <a:gd name="T44" fmla="*/ 482 w 595"/>
                <a:gd name="T45" fmla="*/ 142 h 737"/>
                <a:gd name="T46" fmla="*/ 595 w 595"/>
                <a:gd name="T47" fmla="*/ 28 h 737"/>
                <a:gd name="T48" fmla="*/ 567 w 595"/>
                <a:gd name="T49" fmla="*/ 0 h 737"/>
                <a:gd name="T50" fmla="*/ 454 w 595"/>
                <a:gd name="T51" fmla="*/ 28 h 737"/>
                <a:gd name="T52" fmla="*/ 397 w 595"/>
                <a:gd name="T53" fmla="*/ 0 h 737"/>
                <a:gd name="T54" fmla="*/ 312 w 595"/>
                <a:gd name="T55" fmla="*/ 28 h 737"/>
                <a:gd name="T56" fmla="*/ 283 w 595"/>
                <a:gd name="T57" fmla="*/ 57 h 737"/>
                <a:gd name="T58" fmla="*/ 255 w 595"/>
                <a:gd name="T59" fmla="*/ 2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5" h="737">
                  <a:moveTo>
                    <a:pt x="255" y="28"/>
                  </a:moveTo>
                  <a:lnTo>
                    <a:pt x="170" y="28"/>
                  </a:lnTo>
                  <a:lnTo>
                    <a:pt x="142" y="85"/>
                  </a:lnTo>
                  <a:lnTo>
                    <a:pt x="57" y="85"/>
                  </a:lnTo>
                  <a:lnTo>
                    <a:pt x="85" y="170"/>
                  </a:lnTo>
                  <a:lnTo>
                    <a:pt x="0" y="340"/>
                  </a:lnTo>
                  <a:lnTo>
                    <a:pt x="57" y="397"/>
                  </a:lnTo>
                  <a:lnTo>
                    <a:pt x="0" y="425"/>
                  </a:lnTo>
                  <a:lnTo>
                    <a:pt x="0" y="595"/>
                  </a:lnTo>
                  <a:lnTo>
                    <a:pt x="113" y="681"/>
                  </a:lnTo>
                  <a:lnTo>
                    <a:pt x="227" y="681"/>
                  </a:lnTo>
                  <a:lnTo>
                    <a:pt x="283" y="737"/>
                  </a:lnTo>
                  <a:lnTo>
                    <a:pt x="312" y="652"/>
                  </a:lnTo>
                  <a:lnTo>
                    <a:pt x="368" y="652"/>
                  </a:lnTo>
                  <a:lnTo>
                    <a:pt x="368" y="595"/>
                  </a:lnTo>
                  <a:lnTo>
                    <a:pt x="340" y="567"/>
                  </a:lnTo>
                  <a:lnTo>
                    <a:pt x="425" y="425"/>
                  </a:lnTo>
                  <a:lnTo>
                    <a:pt x="510" y="425"/>
                  </a:lnTo>
                  <a:lnTo>
                    <a:pt x="510" y="369"/>
                  </a:lnTo>
                  <a:lnTo>
                    <a:pt x="482" y="340"/>
                  </a:lnTo>
                  <a:lnTo>
                    <a:pt x="539" y="284"/>
                  </a:lnTo>
                  <a:lnTo>
                    <a:pt x="539" y="199"/>
                  </a:lnTo>
                  <a:lnTo>
                    <a:pt x="482" y="142"/>
                  </a:lnTo>
                  <a:lnTo>
                    <a:pt x="595" y="28"/>
                  </a:lnTo>
                  <a:lnTo>
                    <a:pt x="567" y="0"/>
                  </a:lnTo>
                  <a:lnTo>
                    <a:pt x="454" y="28"/>
                  </a:lnTo>
                  <a:lnTo>
                    <a:pt x="397" y="0"/>
                  </a:lnTo>
                  <a:lnTo>
                    <a:pt x="312" y="28"/>
                  </a:lnTo>
                  <a:lnTo>
                    <a:pt x="283" y="57"/>
                  </a:lnTo>
                  <a:lnTo>
                    <a:pt x="255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6" name="Freeform 286"/>
            <p:cNvSpPr>
              <a:spLocks/>
            </p:cNvSpPr>
            <p:nvPr/>
          </p:nvSpPr>
          <p:spPr bwMode="auto">
            <a:xfrm>
              <a:off x="3761" y="3975"/>
              <a:ext cx="397" cy="369"/>
            </a:xfrm>
            <a:custGeom>
              <a:avLst/>
              <a:gdLst>
                <a:gd name="T0" fmla="*/ 312 w 397"/>
                <a:gd name="T1" fmla="*/ 312 h 369"/>
                <a:gd name="T2" fmla="*/ 199 w 397"/>
                <a:gd name="T3" fmla="*/ 340 h 369"/>
                <a:gd name="T4" fmla="*/ 142 w 397"/>
                <a:gd name="T5" fmla="*/ 312 h 369"/>
                <a:gd name="T6" fmla="*/ 57 w 397"/>
                <a:gd name="T7" fmla="*/ 340 h 369"/>
                <a:gd name="T8" fmla="*/ 28 w 397"/>
                <a:gd name="T9" fmla="*/ 369 h 369"/>
                <a:gd name="T10" fmla="*/ 0 w 397"/>
                <a:gd name="T11" fmla="*/ 340 h 369"/>
                <a:gd name="T12" fmla="*/ 28 w 397"/>
                <a:gd name="T13" fmla="*/ 255 h 369"/>
                <a:gd name="T14" fmla="*/ 0 w 397"/>
                <a:gd name="T15" fmla="*/ 170 h 369"/>
                <a:gd name="T16" fmla="*/ 85 w 397"/>
                <a:gd name="T17" fmla="*/ 85 h 369"/>
                <a:gd name="T18" fmla="*/ 85 w 397"/>
                <a:gd name="T19" fmla="*/ 57 h 369"/>
                <a:gd name="T20" fmla="*/ 170 w 397"/>
                <a:gd name="T21" fmla="*/ 0 h 369"/>
                <a:gd name="T22" fmla="*/ 284 w 397"/>
                <a:gd name="T23" fmla="*/ 0 h 369"/>
                <a:gd name="T24" fmla="*/ 284 w 397"/>
                <a:gd name="T25" fmla="*/ 57 h 369"/>
                <a:gd name="T26" fmla="*/ 255 w 397"/>
                <a:gd name="T27" fmla="*/ 85 h 369"/>
                <a:gd name="T28" fmla="*/ 340 w 397"/>
                <a:gd name="T29" fmla="*/ 85 h 369"/>
                <a:gd name="T30" fmla="*/ 284 w 397"/>
                <a:gd name="T31" fmla="*/ 142 h 369"/>
                <a:gd name="T32" fmla="*/ 340 w 397"/>
                <a:gd name="T33" fmla="*/ 170 h 369"/>
                <a:gd name="T34" fmla="*/ 340 w 397"/>
                <a:gd name="T35" fmla="*/ 199 h 369"/>
                <a:gd name="T36" fmla="*/ 397 w 397"/>
                <a:gd name="T37" fmla="*/ 199 h 369"/>
                <a:gd name="T38" fmla="*/ 312 w 397"/>
                <a:gd name="T39" fmla="*/ 31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369">
                  <a:moveTo>
                    <a:pt x="312" y="312"/>
                  </a:moveTo>
                  <a:lnTo>
                    <a:pt x="199" y="340"/>
                  </a:lnTo>
                  <a:lnTo>
                    <a:pt x="142" y="312"/>
                  </a:lnTo>
                  <a:lnTo>
                    <a:pt x="57" y="340"/>
                  </a:lnTo>
                  <a:lnTo>
                    <a:pt x="28" y="369"/>
                  </a:lnTo>
                  <a:lnTo>
                    <a:pt x="0" y="340"/>
                  </a:lnTo>
                  <a:lnTo>
                    <a:pt x="28" y="255"/>
                  </a:lnTo>
                  <a:lnTo>
                    <a:pt x="0" y="170"/>
                  </a:lnTo>
                  <a:lnTo>
                    <a:pt x="85" y="85"/>
                  </a:lnTo>
                  <a:lnTo>
                    <a:pt x="85" y="57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255" y="85"/>
                  </a:lnTo>
                  <a:lnTo>
                    <a:pt x="340" y="85"/>
                  </a:lnTo>
                  <a:lnTo>
                    <a:pt x="284" y="142"/>
                  </a:lnTo>
                  <a:lnTo>
                    <a:pt x="340" y="170"/>
                  </a:lnTo>
                  <a:lnTo>
                    <a:pt x="340" y="199"/>
                  </a:lnTo>
                  <a:lnTo>
                    <a:pt x="397" y="199"/>
                  </a:lnTo>
                  <a:lnTo>
                    <a:pt x="312" y="31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7" name="Freeform 287"/>
            <p:cNvSpPr>
              <a:spLocks/>
            </p:cNvSpPr>
            <p:nvPr/>
          </p:nvSpPr>
          <p:spPr bwMode="auto">
            <a:xfrm>
              <a:off x="3789" y="3578"/>
              <a:ext cx="341" cy="454"/>
            </a:xfrm>
            <a:custGeom>
              <a:avLst/>
              <a:gdLst>
                <a:gd name="T0" fmla="*/ 341 w 341"/>
                <a:gd name="T1" fmla="*/ 199 h 454"/>
                <a:gd name="T2" fmla="*/ 284 w 341"/>
                <a:gd name="T3" fmla="*/ 29 h 454"/>
                <a:gd name="T4" fmla="*/ 85 w 341"/>
                <a:gd name="T5" fmla="*/ 0 h 454"/>
                <a:gd name="T6" fmla="*/ 114 w 341"/>
                <a:gd name="T7" fmla="*/ 29 h 454"/>
                <a:gd name="T8" fmla="*/ 114 w 341"/>
                <a:gd name="T9" fmla="*/ 142 h 454"/>
                <a:gd name="T10" fmla="*/ 142 w 341"/>
                <a:gd name="T11" fmla="*/ 171 h 454"/>
                <a:gd name="T12" fmla="*/ 0 w 341"/>
                <a:gd name="T13" fmla="*/ 397 h 454"/>
                <a:gd name="T14" fmla="*/ 29 w 341"/>
                <a:gd name="T15" fmla="*/ 454 h 454"/>
                <a:gd name="T16" fmla="*/ 57 w 341"/>
                <a:gd name="T17" fmla="*/ 454 h 454"/>
                <a:gd name="T18" fmla="*/ 142 w 341"/>
                <a:gd name="T19" fmla="*/ 397 h 454"/>
                <a:gd name="T20" fmla="*/ 256 w 341"/>
                <a:gd name="T21" fmla="*/ 397 h 454"/>
                <a:gd name="T22" fmla="*/ 312 w 341"/>
                <a:gd name="T23" fmla="*/ 341 h 454"/>
                <a:gd name="T24" fmla="*/ 227 w 341"/>
                <a:gd name="T25" fmla="*/ 284 h 454"/>
                <a:gd name="T26" fmla="*/ 256 w 341"/>
                <a:gd name="T27" fmla="*/ 227 h 454"/>
                <a:gd name="T28" fmla="*/ 312 w 341"/>
                <a:gd name="T29" fmla="*/ 227 h 454"/>
                <a:gd name="T30" fmla="*/ 341 w 341"/>
                <a:gd name="T31" fmla="*/ 19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1" h="454">
                  <a:moveTo>
                    <a:pt x="341" y="199"/>
                  </a:moveTo>
                  <a:lnTo>
                    <a:pt x="284" y="29"/>
                  </a:lnTo>
                  <a:lnTo>
                    <a:pt x="85" y="0"/>
                  </a:lnTo>
                  <a:lnTo>
                    <a:pt x="114" y="29"/>
                  </a:lnTo>
                  <a:lnTo>
                    <a:pt x="114" y="142"/>
                  </a:lnTo>
                  <a:lnTo>
                    <a:pt x="142" y="171"/>
                  </a:lnTo>
                  <a:lnTo>
                    <a:pt x="0" y="397"/>
                  </a:lnTo>
                  <a:lnTo>
                    <a:pt x="29" y="454"/>
                  </a:lnTo>
                  <a:lnTo>
                    <a:pt x="57" y="454"/>
                  </a:lnTo>
                  <a:lnTo>
                    <a:pt x="142" y="397"/>
                  </a:lnTo>
                  <a:lnTo>
                    <a:pt x="256" y="397"/>
                  </a:lnTo>
                  <a:lnTo>
                    <a:pt x="312" y="341"/>
                  </a:lnTo>
                  <a:lnTo>
                    <a:pt x="227" y="284"/>
                  </a:lnTo>
                  <a:lnTo>
                    <a:pt x="256" y="227"/>
                  </a:lnTo>
                  <a:lnTo>
                    <a:pt x="312" y="227"/>
                  </a:lnTo>
                  <a:lnTo>
                    <a:pt x="341" y="19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1" name="Freeform 291"/>
            <p:cNvSpPr>
              <a:spLocks/>
            </p:cNvSpPr>
            <p:nvPr/>
          </p:nvSpPr>
          <p:spPr bwMode="auto">
            <a:xfrm>
              <a:off x="1408" y="2048"/>
              <a:ext cx="1389" cy="1729"/>
            </a:xfrm>
            <a:custGeom>
              <a:avLst/>
              <a:gdLst>
                <a:gd name="T0" fmla="*/ 766 w 1389"/>
                <a:gd name="T1" fmla="*/ 1672 h 1729"/>
                <a:gd name="T2" fmla="*/ 879 w 1389"/>
                <a:gd name="T3" fmla="*/ 1729 h 1729"/>
                <a:gd name="T4" fmla="*/ 907 w 1389"/>
                <a:gd name="T5" fmla="*/ 1644 h 1729"/>
                <a:gd name="T6" fmla="*/ 992 w 1389"/>
                <a:gd name="T7" fmla="*/ 1587 h 1729"/>
                <a:gd name="T8" fmla="*/ 992 w 1389"/>
                <a:gd name="T9" fmla="*/ 1417 h 1729"/>
                <a:gd name="T10" fmla="*/ 964 w 1389"/>
                <a:gd name="T11" fmla="*/ 1332 h 1729"/>
                <a:gd name="T12" fmla="*/ 1077 w 1389"/>
                <a:gd name="T13" fmla="*/ 1190 h 1729"/>
                <a:gd name="T14" fmla="*/ 1049 w 1389"/>
                <a:gd name="T15" fmla="*/ 1134 h 1729"/>
                <a:gd name="T16" fmla="*/ 1077 w 1389"/>
                <a:gd name="T17" fmla="*/ 1134 h 1729"/>
                <a:gd name="T18" fmla="*/ 1077 w 1389"/>
                <a:gd name="T19" fmla="*/ 1077 h 1729"/>
                <a:gd name="T20" fmla="*/ 1219 w 1389"/>
                <a:gd name="T21" fmla="*/ 878 h 1729"/>
                <a:gd name="T22" fmla="*/ 1162 w 1389"/>
                <a:gd name="T23" fmla="*/ 822 h 1729"/>
                <a:gd name="T24" fmla="*/ 1389 w 1389"/>
                <a:gd name="T25" fmla="*/ 652 h 1729"/>
                <a:gd name="T26" fmla="*/ 1304 w 1389"/>
                <a:gd name="T27" fmla="*/ 567 h 1729"/>
                <a:gd name="T28" fmla="*/ 1276 w 1389"/>
                <a:gd name="T29" fmla="*/ 567 h 1729"/>
                <a:gd name="T30" fmla="*/ 1247 w 1389"/>
                <a:gd name="T31" fmla="*/ 453 h 1729"/>
                <a:gd name="T32" fmla="*/ 1162 w 1389"/>
                <a:gd name="T33" fmla="*/ 425 h 1729"/>
                <a:gd name="T34" fmla="*/ 1134 w 1389"/>
                <a:gd name="T35" fmla="*/ 453 h 1729"/>
                <a:gd name="T36" fmla="*/ 1049 w 1389"/>
                <a:gd name="T37" fmla="*/ 425 h 1729"/>
                <a:gd name="T38" fmla="*/ 1106 w 1389"/>
                <a:gd name="T39" fmla="*/ 396 h 1729"/>
                <a:gd name="T40" fmla="*/ 1106 w 1389"/>
                <a:gd name="T41" fmla="*/ 340 h 1729"/>
                <a:gd name="T42" fmla="*/ 1162 w 1389"/>
                <a:gd name="T43" fmla="*/ 283 h 1729"/>
                <a:gd name="T44" fmla="*/ 1106 w 1389"/>
                <a:gd name="T45" fmla="*/ 226 h 1729"/>
                <a:gd name="T46" fmla="*/ 1134 w 1389"/>
                <a:gd name="T47" fmla="*/ 141 h 1729"/>
                <a:gd name="T48" fmla="*/ 992 w 1389"/>
                <a:gd name="T49" fmla="*/ 198 h 1729"/>
                <a:gd name="T50" fmla="*/ 766 w 1389"/>
                <a:gd name="T51" fmla="*/ 141 h 1729"/>
                <a:gd name="T52" fmla="*/ 709 w 1389"/>
                <a:gd name="T53" fmla="*/ 56 h 1729"/>
                <a:gd name="T54" fmla="*/ 567 w 1389"/>
                <a:gd name="T55" fmla="*/ 85 h 1729"/>
                <a:gd name="T56" fmla="*/ 539 w 1389"/>
                <a:gd name="T57" fmla="*/ 56 h 1729"/>
                <a:gd name="T58" fmla="*/ 482 w 1389"/>
                <a:gd name="T59" fmla="*/ 85 h 1729"/>
                <a:gd name="T60" fmla="*/ 425 w 1389"/>
                <a:gd name="T61" fmla="*/ 0 h 1729"/>
                <a:gd name="T62" fmla="*/ 369 w 1389"/>
                <a:gd name="T63" fmla="*/ 28 h 1729"/>
                <a:gd name="T64" fmla="*/ 284 w 1389"/>
                <a:gd name="T65" fmla="*/ 28 h 1729"/>
                <a:gd name="T66" fmla="*/ 284 w 1389"/>
                <a:gd name="T67" fmla="*/ 113 h 1729"/>
                <a:gd name="T68" fmla="*/ 340 w 1389"/>
                <a:gd name="T69" fmla="*/ 170 h 1729"/>
                <a:gd name="T70" fmla="*/ 482 w 1389"/>
                <a:gd name="T71" fmla="*/ 141 h 1729"/>
                <a:gd name="T72" fmla="*/ 482 w 1389"/>
                <a:gd name="T73" fmla="*/ 198 h 1729"/>
                <a:gd name="T74" fmla="*/ 284 w 1389"/>
                <a:gd name="T75" fmla="*/ 340 h 1729"/>
                <a:gd name="T76" fmla="*/ 340 w 1389"/>
                <a:gd name="T77" fmla="*/ 425 h 1729"/>
                <a:gd name="T78" fmla="*/ 312 w 1389"/>
                <a:gd name="T79" fmla="*/ 453 h 1729"/>
                <a:gd name="T80" fmla="*/ 85 w 1389"/>
                <a:gd name="T81" fmla="*/ 510 h 1729"/>
                <a:gd name="T82" fmla="*/ 0 w 1389"/>
                <a:gd name="T83" fmla="*/ 595 h 1729"/>
                <a:gd name="T84" fmla="*/ 85 w 1389"/>
                <a:gd name="T85" fmla="*/ 623 h 1729"/>
                <a:gd name="T86" fmla="*/ 57 w 1389"/>
                <a:gd name="T87" fmla="*/ 737 h 1729"/>
                <a:gd name="T88" fmla="*/ 227 w 1389"/>
                <a:gd name="T89" fmla="*/ 850 h 1729"/>
                <a:gd name="T90" fmla="*/ 227 w 1389"/>
                <a:gd name="T91" fmla="*/ 963 h 1729"/>
                <a:gd name="T92" fmla="*/ 284 w 1389"/>
                <a:gd name="T93" fmla="*/ 1134 h 1729"/>
                <a:gd name="T94" fmla="*/ 397 w 1389"/>
                <a:gd name="T95" fmla="*/ 1162 h 1729"/>
                <a:gd name="T96" fmla="*/ 425 w 1389"/>
                <a:gd name="T97" fmla="*/ 1077 h 1729"/>
                <a:gd name="T98" fmla="*/ 482 w 1389"/>
                <a:gd name="T99" fmla="*/ 1105 h 1729"/>
                <a:gd name="T100" fmla="*/ 454 w 1389"/>
                <a:gd name="T101" fmla="*/ 1162 h 1729"/>
                <a:gd name="T102" fmla="*/ 539 w 1389"/>
                <a:gd name="T103" fmla="*/ 1162 h 1729"/>
                <a:gd name="T104" fmla="*/ 567 w 1389"/>
                <a:gd name="T105" fmla="*/ 1219 h 1729"/>
                <a:gd name="T106" fmla="*/ 567 w 1389"/>
                <a:gd name="T107" fmla="*/ 1275 h 1729"/>
                <a:gd name="T108" fmla="*/ 680 w 1389"/>
                <a:gd name="T109" fmla="*/ 1360 h 1729"/>
                <a:gd name="T110" fmla="*/ 709 w 1389"/>
                <a:gd name="T111" fmla="*/ 1417 h 1729"/>
                <a:gd name="T112" fmla="*/ 680 w 1389"/>
                <a:gd name="T113" fmla="*/ 1474 h 1729"/>
                <a:gd name="T114" fmla="*/ 709 w 1389"/>
                <a:gd name="T115" fmla="*/ 1530 h 1729"/>
                <a:gd name="T116" fmla="*/ 737 w 1389"/>
                <a:gd name="T117" fmla="*/ 1559 h 1729"/>
                <a:gd name="T118" fmla="*/ 709 w 1389"/>
                <a:gd name="T119" fmla="*/ 1615 h 1729"/>
                <a:gd name="T120" fmla="*/ 766 w 1389"/>
                <a:gd name="T121" fmla="*/ 1644 h 1729"/>
                <a:gd name="T122" fmla="*/ 766 w 1389"/>
                <a:gd name="T123" fmla="*/ 1672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89" h="1729">
                  <a:moveTo>
                    <a:pt x="766" y="1672"/>
                  </a:moveTo>
                  <a:lnTo>
                    <a:pt x="879" y="1729"/>
                  </a:lnTo>
                  <a:lnTo>
                    <a:pt x="907" y="1644"/>
                  </a:lnTo>
                  <a:lnTo>
                    <a:pt x="992" y="1587"/>
                  </a:lnTo>
                  <a:lnTo>
                    <a:pt x="992" y="1417"/>
                  </a:lnTo>
                  <a:lnTo>
                    <a:pt x="964" y="1332"/>
                  </a:lnTo>
                  <a:lnTo>
                    <a:pt x="1077" y="1190"/>
                  </a:lnTo>
                  <a:lnTo>
                    <a:pt x="1049" y="1134"/>
                  </a:lnTo>
                  <a:lnTo>
                    <a:pt x="1077" y="1134"/>
                  </a:lnTo>
                  <a:lnTo>
                    <a:pt x="1077" y="1077"/>
                  </a:lnTo>
                  <a:lnTo>
                    <a:pt x="1219" y="878"/>
                  </a:lnTo>
                  <a:lnTo>
                    <a:pt x="1162" y="822"/>
                  </a:lnTo>
                  <a:lnTo>
                    <a:pt x="1389" y="652"/>
                  </a:lnTo>
                  <a:lnTo>
                    <a:pt x="1304" y="567"/>
                  </a:lnTo>
                  <a:lnTo>
                    <a:pt x="1276" y="567"/>
                  </a:lnTo>
                  <a:lnTo>
                    <a:pt x="1247" y="453"/>
                  </a:lnTo>
                  <a:lnTo>
                    <a:pt x="1162" y="425"/>
                  </a:lnTo>
                  <a:lnTo>
                    <a:pt x="1134" y="453"/>
                  </a:lnTo>
                  <a:lnTo>
                    <a:pt x="1049" y="425"/>
                  </a:lnTo>
                  <a:lnTo>
                    <a:pt x="1106" y="396"/>
                  </a:lnTo>
                  <a:lnTo>
                    <a:pt x="1106" y="340"/>
                  </a:lnTo>
                  <a:lnTo>
                    <a:pt x="1162" y="283"/>
                  </a:lnTo>
                  <a:lnTo>
                    <a:pt x="1106" y="226"/>
                  </a:lnTo>
                  <a:lnTo>
                    <a:pt x="1134" y="141"/>
                  </a:lnTo>
                  <a:lnTo>
                    <a:pt x="992" y="198"/>
                  </a:lnTo>
                  <a:lnTo>
                    <a:pt x="766" y="141"/>
                  </a:lnTo>
                  <a:lnTo>
                    <a:pt x="709" y="56"/>
                  </a:lnTo>
                  <a:lnTo>
                    <a:pt x="567" y="85"/>
                  </a:lnTo>
                  <a:lnTo>
                    <a:pt x="539" y="56"/>
                  </a:lnTo>
                  <a:lnTo>
                    <a:pt x="482" y="85"/>
                  </a:lnTo>
                  <a:lnTo>
                    <a:pt x="425" y="0"/>
                  </a:lnTo>
                  <a:lnTo>
                    <a:pt x="369" y="28"/>
                  </a:lnTo>
                  <a:lnTo>
                    <a:pt x="284" y="28"/>
                  </a:lnTo>
                  <a:lnTo>
                    <a:pt x="284" y="113"/>
                  </a:lnTo>
                  <a:lnTo>
                    <a:pt x="340" y="170"/>
                  </a:lnTo>
                  <a:lnTo>
                    <a:pt x="482" y="141"/>
                  </a:lnTo>
                  <a:lnTo>
                    <a:pt x="482" y="198"/>
                  </a:lnTo>
                  <a:lnTo>
                    <a:pt x="284" y="340"/>
                  </a:lnTo>
                  <a:lnTo>
                    <a:pt x="340" y="425"/>
                  </a:lnTo>
                  <a:lnTo>
                    <a:pt x="312" y="453"/>
                  </a:lnTo>
                  <a:lnTo>
                    <a:pt x="85" y="510"/>
                  </a:lnTo>
                  <a:lnTo>
                    <a:pt x="0" y="595"/>
                  </a:lnTo>
                  <a:lnTo>
                    <a:pt x="85" y="623"/>
                  </a:lnTo>
                  <a:lnTo>
                    <a:pt x="57" y="737"/>
                  </a:lnTo>
                  <a:lnTo>
                    <a:pt x="227" y="850"/>
                  </a:lnTo>
                  <a:lnTo>
                    <a:pt x="227" y="963"/>
                  </a:lnTo>
                  <a:lnTo>
                    <a:pt x="284" y="1134"/>
                  </a:lnTo>
                  <a:lnTo>
                    <a:pt x="397" y="1162"/>
                  </a:lnTo>
                  <a:lnTo>
                    <a:pt x="425" y="1077"/>
                  </a:lnTo>
                  <a:lnTo>
                    <a:pt x="482" y="1105"/>
                  </a:lnTo>
                  <a:lnTo>
                    <a:pt x="454" y="1162"/>
                  </a:lnTo>
                  <a:lnTo>
                    <a:pt x="539" y="1162"/>
                  </a:lnTo>
                  <a:lnTo>
                    <a:pt x="567" y="1219"/>
                  </a:lnTo>
                  <a:lnTo>
                    <a:pt x="567" y="1275"/>
                  </a:lnTo>
                  <a:lnTo>
                    <a:pt x="680" y="1360"/>
                  </a:lnTo>
                  <a:lnTo>
                    <a:pt x="709" y="1417"/>
                  </a:lnTo>
                  <a:lnTo>
                    <a:pt x="680" y="1474"/>
                  </a:lnTo>
                  <a:lnTo>
                    <a:pt x="709" y="1530"/>
                  </a:lnTo>
                  <a:lnTo>
                    <a:pt x="737" y="1559"/>
                  </a:lnTo>
                  <a:lnTo>
                    <a:pt x="709" y="1615"/>
                  </a:lnTo>
                  <a:lnTo>
                    <a:pt x="766" y="1644"/>
                  </a:lnTo>
                  <a:lnTo>
                    <a:pt x="766" y="167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2" name="Freeform 292"/>
            <p:cNvSpPr>
              <a:spLocks/>
            </p:cNvSpPr>
            <p:nvPr/>
          </p:nvSpPr>
          <p:spPr bwMode="auto">
            <a:xfrm>
              <a:off x="1521" y="3125"/>
              <a:ext cx="653" cy="737"/>
            </a:xfrm>
            <a:custGeom>
              <a:avLst/>
              <a:gdLst>
                <a:gd name="T0" fmla="*/ 511 w 653"/>
                <a:gd name="T1" fmla="*/ 737 h 737"/>
                <a:gd name="T2" fmla="*/ 567 w 653"/>
                <a:gd name="T3" fmla="*/ 624 h 737"/>
                <a:gd name="T4" fmla="*/ 653 w 653"/>
                <a:gd name="T5" fmla="*/ 595 h 737"/>
                <a:gd name="T6" fmla="*/ 653 w 653"/>
                <a:gd name="T7" fmla="*/ 567 h 737"/>
                <a:gd name="T8" fmla="*/ 596 w 653"/>
                <a:gd name="T9" fmla="*/ 538 h 737"/>
                <a:gd name="T10" fmla="*/ 624 w 653"/>
                <a:gd name="T11" fmla="*/ 482 h 737"/>
                <a:gd name="T12" fmla="*/ 596 w 653"/>
                <a:gd name="T13" fmla="*/ 453 h 737"/>
                <a:gd name="T14" fmla="*/ 567 w 653"/>
                <a:gd name="T15" fmla="*/ 397 h 737"/>
                <a:gd name="T16" fmla="*/ 596 w 653"/>
                <a:gd name="T17" fmla="*/ 340 h 737"/>
                <a:gd name="T18" fmla="*/ 567 w 653"/>
                <a:gd name="T19" fmla="*/ 283 h 737"/>
                <a:gd name="T20" fmla="*/ 454 w 653"/>
                <a:gd name="T21" fmla="*/ 198 h 737"/>
                <a:gd name="T22" fmla="*/ 454 w 653"/>
                <a:gd name="T23" fmla="*/ 142 h 737"/>
                <a:gd name="T24" fmla="*/ 426 w 653"/>
                <a:gd name="T25" fmla="*/ 85 h 737"/>
                <a:gd name="T26" fmla="*/ 341 w 653"/>
                <a:gd name="T27" fmla="*/ 85 h 737"/>
                <a:gd name="T28" fmla="*/ 369 w 653"/>
                <a:gd name="T29" fmla="*/ 28 h 737"/>
                <a:gd name="T30" fmla="*/ 312 w 653"/>
                <a:gd name="T31" fmla="*/ 0 h 737"/>
                <a:gd name="T32" fmla="*/ 284 w 653"/>
                <a:gd name="T33" fmla="*/ 85 h 737"/>
                <a:gd name="T34" fmla="*/ 171 w 653"/>
                <a:gd name="T35" fmla="*/ 57 h 737"/>
                <a:gd name="T36" fmla="*/ 86 w 653"/>
                <a:gd name="T37" fmla="*/ 142 h 737"/>
                <a:gd name="T38" fmla="*/ 142 w 653"/>
                <a:gd name="T39" fmla="*/ 312 h 737"/>
                <a:gd name="T40" fmla="*/ 0 w 653"/>
                <a:gd name="T41" fmla="*/ 425 h 737"/>
                <a:gd name="T42" fmla="*/ 29 w 653"/>
                <a:gd name="T43" fmla="*/ 482 h 737"/>
                <a:gd name="T44" fmla="*/ 0 w 653"/>
                <a:gd name="T45" fmla="*/ 538 h 737"/>
                <a:gd name="T46" fmla="*/ 171 w 653"/>
                <a:gd name="T47" fmla="*/ 652 h 737"/>
                <a:gd name="T48" fmla="*/ 284 w 653"/>
                <a:gd name="T49" fmla="*/ 652 h 737"/>
                <a:gd name="T50" fmla="*/ 312 w 653"/>
                <a:gd name="T51" fmla="*/ 709 h 737"/>
                <a:gd name="T52" fmla="*/ 397 w 653"/>
                <a:gd name="T53" fmla="*/ 652 h 737"/>
                <a:gd name="T54" fmla="*/ 482 w 653"/>
                <a:gd name="T55" fmla="*/ 624 h 737"/>
                <a:gd name="T56" fmla="*/ 511 w 653"/>
                <a:gd name="T57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3" h="737">
                  <a:moveTo>
                    <a:pt x="511" y="737"/>
                  </a:moveTo>
                  <a:lnTo>
                    <a:pt x="567" y="624"/>
                  </a:lnTo>
                  <a:lnTo>
                    <a:pt x="653" y="595"/>
                  </a:lnTo>
                  <a:lnTo>
                    <a:pt x="653" y="567"/>
                  </a:lnTo>
                  <a:lnTo>
                    <a:pt x="596" y="538"/>
                  </a:lnTo>
                  <a:lnTo>
                    <a:pt x="624" y="482"/>
                  </a:lnTo>
                  <a:lnTo>
                    <a:pt x="596" y="453"/>
                  </a:lnTo>
                  <a:lnTo>
                    <a:pt x="567" y="397"/>
                  </a:lnTo>
                  <a:lnTo>
                    <a:pt x="596" y="340"/>
                  </a:lnTo>
                  <a:lnTo>
                    <a:pt x="567" y="283"/>
                  </a:lnTo>
                  <a:lnTo>
                    <a:pt x="454" y="198"/>
                  </a:lnTo>
                  <a:lnTo>
                    <a:pt x="454" y="142"/>
                  </a:lnTo>
                  <a:lnTo>
                    <a:pt x="426" y="85"/>
                  </a:lnTo>
                  <a:lnTo>
                    <a:pt x="341" y="85"/>
                  </a:lnTo>
                  <a:lnTo>
                    <a:pt x="369" y="28"/>
                  </a:lnTo>
                  <a:lnTo>
                    <a:pt x="312" y="0"/>
                  </a:lnTo>
                  <a:lnTo>
                    <a:pt x="284" y="85"/>
                  </a:lnTo>
                  <a:lnTo>
                    <a:pt x="171" y="57"/>
                  </a:lnTo>
                  <a:lnTo>
                    <a:pt x="86" y="142"/>
                  </a:lnTo>
                  <a:lnTo>
                    <a:pt x="142" y="312"/>
                  </a:lnTo>
                  <a:lnTo>
                    <a:pt x="0" y="425"/>
                  </a:lnTo>
                  <a:lnTo>
                    <a:pt x="29" y="482"/>
                  </a:lnTo>
                  <a:lnTo>
                    <a:pt x="0" y="538"/>
                  </a:lnTo>
                  <a:lnTo>
                    <a:pt x="171" y="652"/>
                  </a:lnTo>
                  <a:lnTo>
                    <a:pt x="284" y="652"/>
                  </a:lnTo>
                  <a:lnTo>
                    <a:pt x="312" y="709"/>
                  </a:lnTo>
                  <a:lnTo>
                    <a:pt x="397" y="652"/>
                  </a:lnTo>
                  <a:lnTo>
                    <a:pt x="482" y="624"/>
                  </a:lnTo>
                  <a:lnTo>
                    <a:pt x="511" y="73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3" name="Freeform 293"/>
            <p:cNvSpPr>
              <a:spLocks/>
            </p:cNvSpPr>
            <p:nvPr/>
          </p:nvSpPr>
          <p:spPr bwMode="auto">
            <a:xfrm>
              <a:off x="2457" y="1707"/>
              <a:ext cx="964" cy="822"/>
            </a:xfrm>
            <a:custGeom>
              <a:avLst/>
              <a:gdLst>
                <a:gd name="T0" fmla="*/ 964 w 964"/>
                <a:gd name="T1" fmla="*/ 822 h 822"/>
                <a:gd name="T2" fmla="*/ 936 w 964"/>
                <a:gd name="T3" fmla="*/ 681 h 822"/>
                <a:gd name="T4" fmla="*/ 907 w 964"/>
                <a:gd name="T5" fmla="*/ 652 h 822"/>
                <a:gd name="T6" fmla="*/ 964 w 964"/>
                <a:gd name="T7" fmla="*/ 511 h 822"/>
                <a:gd name="T8" fmla="*/ 964 w 964"/>
                <a:gd name="T9" fmla="*/ 341 h 822"/>
                <a:gd name="T10" fmla="*/ 907 w 964"/>
                <a:gd name="T11" fmla="*/ 284 h 822"/>
                <a:gd name="T12" fmla="*/ 879 w 964"/>
                <a:gd name="T13" fmla="*/ 312 h 822"/>
                <a:gd name="T14" fmla="*/ 794 w 964"/>
                <a:gd name="T15" fmla="*/ 284 h 822"/>
                <a:gd name="T16" fmla="*/ 680 w 964"/>
                <a:gd name="T17" fmla="*/ 227 h 822"/>
                <a:gd name="T18" fmla="*/ 680 w 964"/>
                <a:gd name="T19" fmla="*/ 199 h 822"/>
                <a:gd name="T20" fmla="*/ 652 w 964"/>
                <a:gd name="T21" fmla="*/ 114 h 822"/>
                <a:gd name="T22" fmla="*/ 567 w 964"/>
                <a:gd name="T23" fmla="*/ 85 h 822"/>
                <a:gd name="T24" fmla="*/ 567 w 964"/>
                <a:gd name="T25" fmla="*/ 0 h 822"/>
                <a:gd name="T26" fmla="*/ 454 w 964"/>
                <a:gd name="T27" fmla="*/ 85 h 822"/>
                <a:gd name="T28" fmla="*/ 425 w 964"/>
                <a:gd name="T29" fmla="*/ 312 h 822"/>
                <a:gd name="T30" fmla="*/ 198 w 964"/>
                <a:gd name="T31" fmla="*/ 397 h 822"/>
                <a:gd name="T32" fmla="*/ 170 w 964"/>
                <a:gd name="T33" fmla="*/ 454 h 822"/>
                <a:gd name="T34" fmla="*/ 85 w 964"/>
                <a:gd name="T35" fmla="*/ 482 h 822"/>
                <a:gd name="T36" fmla="*/ 57 w 964"/>
                <a:gd name="T37" fmla="*/ 567 h 822"/>
                <a:gd name="T38" fmla="*/ 113 w 964"/>
                <a:gd name="T39" fmla="*/ 624 h 822"/>
                <a:gd name="T40" fmla="*/ 57 w 964"/>
                <a:gd name="T41" fmla="*/ 681 h 822"/>
                <a:gd name="T42" fmla="*/ 57 w 964"/>
                <a:gd name="T43" fmla="*/ 737 h 822"/>
                <a:gd name="T44" fmla="*/ 0 w 964"/>
                <a:gd name="T45" fmla="*/ 766 h 822"/>
                <a:gd name="T46" fmla="*/ 85 w 964"/>
                <a:gd name="T47" fmla="*/ 794 h 822"/>
                <a:gd name="T48" fmla="*/ 113 w 964"/>
                <a:gd name="T49" fmla="*/ 766 h 822"/>
                <a:gd name="T50" fmla="*/ 198 w 964"/>
                <a:gd name="T51" fmla="*/ 794 h 822"/>
                <a:gd name="T52" fmla="*/ 255 w 964"/>
                <a:gd name="T53" fmla="*/ 737 h 822"/>
                <a:gd name="T54" fmla="*/ 454 w 964"/>
                <a:gd name="T55" fmla="*/ 737 h 822"/>
                <a:gd name="T56" fmla="*/ 510 w 964"/>
                <a:gd name="T57" fmla="*/ 681 h 822"/>
                <a:gd name="T58" fmla="*/ 567 w 964"/>
                <a:gd name="T59" fmla="*/ 652 h 822"/>
                <a:gd name="T60" fmla="*/ 624 w 964"/>
                <a:gd name="T61" fmla="*/ 596 h 822"/>
                <a:gd name="T62" fmla="*/ 680 w 964"/>
                <a:gd name="T63" fmla="*/ 624 h 822"/>
                <a:gd name="T64" fmla="*/ 737 w 964"/>
                <a:gd name="T65" fmla="*/ 766 h 822"/>
                <a:gd name="T66" fmla="*/ 765 w 964"/>
                <a:gd name="T67" fmla="*/ 794 h 822"/>
                <a:gd name="T68" fmla="*/ 822 w 964"/>
                <a:gd name="T69" fmla="*/ 766 h 822"/>
                <a:gd name="T70" fmla="*/ 964 w 964"/>
                <a:gd name="T71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64" h="822">
                  <a:moveTo>
                    <a:pt x="964" y="822"/>
                  </a:moveTo>
                  <a:lnTo>
                    <a:pt x="936" y="681"/>
                  </a:lnTo>
                  <a:lnTo>
                    <a:pt x="907" y="652"/>
                  </a:lnTo>
                  <a:lnTo>
                    <a:pt x="964" y="511"/>
                  </a:lnTo>
                  <a:lnTo>
                    <a:pt x="964" y="341"/>
                  </a:lnTo>
                  <a:lnTo>
                    <a:pt x="907" y="284"/>
                  </a:lnTo>
                  <a:lnTo>
                    <a:pt x="879" y="312"/>
                  </a:lnTo>
                  <a:lnTo>
                    <a:pt x="794" y="284"/>
                  </a:lnTo>
                  <a:lnTo>
                    <a:pt x="680" y="227"/>
                  </a:lnTo>
                  <a:lnTo>
                    <a:pt x="680" y="199"/>
                  </a:lnTo>
                  <a:lnTo>
                    <a:pt x="652" y="114"/>
                  </a:lnTo>
                  <a:lnTo>
                    <a:pt x="567" y="85"/>
                  </a:lnTo>
                  <a:lnTo>
                    <a:pt x="567" y="0"/>
                  </a:lnTo>
                  <a:lnTo>
                    <a:pt x="454" y="85"/>
                  </a:lnTo>
                  <a:lnTo>
                    <a:pt x="425" y="312"/>
                  </a:lnTo>
                  <a:lnTo>
                    <a:pt x="198" y="397"/>
                  </a:lnTo>
                  <a:lnTo>
                    <a:pt x="170" y="454"/>
                  </a:lnTo>
                  <a:lnTo>
                    <a:pt x="85" y="482"/>
                  </a:lnTo>
                  <a:lnTo>
                    <a:pt x="57" y="567"/>
                  </a:lnTo>
                  <a:lnTo>
                    <a:pt x="113" y="624"/>
                  </a:lnTo>
                  <a:lnTo>
                    <a:pt x="57" y="681"/>
                  </a:lnTo>
                  <a:lnTo>
                    <a:pt x="57" y="737"/>
                  </a:lnTo>
                  <a:lnTo>
                    <a:pt x="0" y="766"/>
                  </a:lnTo>
                  <a:lnTo>
                    <a:pt x="85" y="794"/>
                  </a:lnTo>
                  <a:lnTo>
                    <a:pt x="113" y="766"/>
                  </a:lnTo>
                  <a:lnTo>
                    <a:pt x="198" y="794"/>
                  </a:lnTo>
                  <a:lnTo>
                    <a:pt x="255" y="737"/>
                  </a:lnTo>
                  <a:lnTo>
                    <a:pt x="454" y="737"/>
                  </a:lnTo>
                  <a:lnTo>
                    <a:pt x="510" y="681"/>
                  </a:lnTo>
                  <a:lnTo>
                    <a:pt x="567" y="652"/>
                  </a:lnTo>
                  <a:lnTo>
                    <a:pt x="624" y="596"/>
                  </a:lnTo>
                  <a:lnTo>
                    <a:pt x="680" y="624"/>
                  </a:lnTo>
                  <a:lnTo>
                    <a:pt x="737" y="766"/>
                  </a:lnTo>
                  <a:lnTo>
                    <a:pt x="765" y="794"/>
                  </a:lnTo>
                  <a:lnTo>
                    <a:pt x="822" y="766"/>
                  </a:lnTo>
                  <a:lnTo>
                    <a:pt x="964" y="8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4" name="Freeform 294"/>
            <p:cNvSpPr>
              <a:spLocks/>
            </p:cNvSpPr>
            <p:nvPr/>
          </p:nvSpPr>
          <p:spPr bwMode="auto">
            <a:xfrm>
              <a:off x="3024" y="1622"/>
              <a:ext cx="992" cy="907"/>
            </a:xfrm>
            <a:custGeom>
              <a:avLst/>
              <a:gdLst>
                <a:gd name="T0" fmla="*/ 709 w 992"/>
                <a:gd name="T1" fmla="*/ 907 h 907"/>
                <a:gd name="T2" fmla="*/ 652 w 992"/>
                <a:gd name="T3" fmla="*/ 851 h 907"/>
                <a:gd name="T4" fmla="*/ 539 w 992"/>
                <a:gd name="T5" fmla="*/ 907 h 907"/>
                <a:gd name="T6" fmla="*/ 510 w 992"/>
                <a:gd name="T7" fmla="*/ 851 h 907"/>
                <a:gd name="T8" fmla="*/ 397 w 992"/>
                <a:gd name="T9" fmla="*/ 907 h 907"/>
                <a:gd name="T10" fmla="*/ 369 w 992"/>
                <a:gd name="T11" fmla="*/ 766 h 907"/>
                <a:gd name="T12" fmla="*/ 340 w 992"/>
                <a:gd name="T13" fmla="*/ 737 h 907"/>
                <a:gd name="T14" fmla="*/ 397 w 992"/>
                <a:gd name="T15" fmla="*/ 596 h 907"/>
                <a:gd name="T16" fmla="*/ 397 w 992"/>
                <a:gd name="T17" fmla="*/ 426 h 907"/>
                <a:gd name="T18" fmla="*/ 340 w 992"/>
                <a:gd name="T19" fmla="*/ 369 h 907"/>
                <a:gd name="T20" fmla="*/ 312 w 992"/>
                <a:gd name="T21" fmla="*/ 397 h 907"/>
                <a:gd name="T22" fmla="*/ 227 w 992"/>
                <a:gd name="T23" fmla="*/ 369 h 907"/>
                <a:gd name="T24" fmla="*/ 113 w 992"/>
                <a:gd name="T25" fmla="*/ 312 h 907"/>
                <a:gd name="T26" fmla="*/ 113 w 992"/>
                <a:gd name="T27" fmla="*/ 284 h 907"/>
                <a:gd name="T28" fmla="*/ 85 w 992"/>
                <a:gd name="T29" fmla="*/ 199 h 907"/>
                <a:gd name="T30" fmla="*/ 0 w 992"/>
                <a:gd name="T31" fmla="*/ 170 h 907"/>
                <a:gd name="T32" fmla="*/ 0 w 992"/>
                <a:gd name="T33" fmla="*/ 85 h 907"/>
                <a:gd name="T34" fmla="*/ 57 w 992"/>
                <a:gd name="T35" fmla="*/ 0 h 907"/>
                <a:gd name="T36" fmla="*/ 170 w 992"/>
                <a:gd name="T37" fmla="*/ 0 h 907"/>
                <a:gd name="T38" fmla="*/ 312 w 992"/>
                <a:gd name="T39" fmla="*/ 85 h 907"/>
                <a:gd name="T40" fmla="*/ 340 w 992"/>
                <a:gd name="T41" fmla="*/ 142 h 907"/>
                <a:gd name="T42" fmla="*/ 482 w 992"/>
                <a:gd name="T43" fmla="*/ 199 h 907"/>
                <a:gd name="T44" fmla="*/ 482 w 992"/>
                <a:gd name="T45" fmla="*/ 255 h 907"/>
                <a:gd name="T46" fmla="*/ 652 w 992"/>
                <a:gd name="T47" fmla="*/ 340 h 907"/>
                <a:gd name="T48" fmla="*/ 737 w 992"/>
                <a:gd name="T49" fmla="*/ 340 h 907"/>
                <a:gd name="T50" fmla="*/ 737 w 992"/>
                <a:gd name="T51" fmla="*/ 369 h 907"/>
                <a:gd name="T52" fmla="*/ 765 w 992"/>
                <a:gd name="T53" fmla="*/ 369 h 907"/>
                <a:gd name="T54" fmla="*/ 879 w 992"/>
                <a:gd name="T55" fmla="*/ 397 h 907"/>
                <a:gd name="T56" fmla="*/ 992 w 992"/>
                <a:gd name="T57" fmla="*/ 426 h 907"/>
                <a:gd name="T58" fmla="*/ 964 w 992"/>
                <a:gd name="T59" fmla="*/ 539 h 907"/>
                <a:gd name="T60" fmla="*/ 709 w 992"/>
                <a:gd name="T6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92" h="907">
                  <a:moveTo>
                    <a:pt x="709" y="907"/>
                  </a:moveTo>
                  <a:lnTo>
                    <a:pt x="652" y="851"/>
                  </a:lnTo>
                  <a:lnTo>
                    <a:pt x="539" y="907"/>
                  </a:lnTo>
                  <a:lnTo>
                    <a:pt x="510" y="851"/>
                  </a:lnTo>
                  <a:lnTo>
                    <a:pt x="397" y="907"/>
                  </a:lnTo>
                  <a:lnTo>
                    <a:pt x="369" y="766"/>
                  </a:lnTo>
                  <a:lnTo>
                    <a:pt x="340" y="737"/>
                  </a:lnTo>
                  <a:lnTo>
                    <a:pt x="397" y="596"/>
                  </a:lnTo>
                  <a:lnTo>
                    <a:pt x="397" y="426"/>
                  </a:lnTo>
                  <a:lnTo>
                    <a:pt x="340" y="369"/>
                  </a:lnTo>
                  <a:lnTo>
                    <a:pt x="312" y="397"/>
                  </a:lnTo>
                  <a:lnTo>
                    <a:pt x="227" y="369"/>
                  </a:lnTo>
                  <a:lnTo>
                    <a:pt x="113" y="312"/>
                  </a:lnTo>
                  <a:lnTo>
                    <a:pt x="113" y="284"/>
                  </a:lnTo>
                  <a:lnTo>
                    <a:pt x="85" y="199"/>
                  </a:lnTo>
                  <a:lnTo>
                    <a:pt x="0" y="170"/>
                  </a:lnTo>
                  <a:lnTo>
                    <a:pt x="0" y="85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312" y="85"/>
                  </a:lnTo>
                  <a:lnTo>
                    <a:pt x="340" y="142"/>
                  </a:lnTo>
                  <a:lnTo>
                    <a:pt x="482" y="199"/>
                  </a:lnTo>
                  <a:lnTo>
                    <a:pt x="482" y="255"/>
                  </a:lnTo>
                  <a:lnTo>
                    <a:pt x="652" y="340"/>
                  </a:lnTo>
                  <a:lnTo>
                    <a:pt x="737" y="340"/>
                  </a:lnTo>
                  <a:lnTo>
                    <a:pt x="737" y="369"/>
                  </a:lnTo>
                  <a:lnTo>
                    <a:pt x="765" y="369"/>
                  </a:lnTo>
                  <a:lnTo>
                    <a:pt x="879" y="397"/>
                  </a:lnTo>
                  <a:lnTo>
                    <a:pt x="992" y="426"/>
                  </a:lnTo>
                  <a:lnTo>
                    <a:pt x="964" y="539"/>
                  </a:lnTo>
                  <a:lnTo>
                    <a:pt x="709" y="90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5" name="Freeform 295"/>
            <p:cNvSpPr>
              <a:spLocks/>
            </p:cNvSpPr>
            <p:nvPr/>
          </p:nvSpPr>
          <p:spPr bwMode="auto">
            <a:xfrm>
              <a:off x="3081" y="1197"/>
              <a:ext cx="1077" cy="851"/>
            </a:xfrm>
            <a:custGeom>
              <a:avLst/>
              <a:gdLst>
                <a:gd name="T0" fmla="*/ 935 w 1077"/>
                <a:gd name="T1" fmla="*/ 851 h 851"/>
                <a:gd name="T2" fmla="*/ 708 w 1077"/>
                <a:gd name="T3" fmla="*/ 794 h 851"/>
                <a:gd name="T4" fmla="*/ 680 w 1077"/>
                <a:gd name="T5" fmla="*/ 794 h 851"/>
                <a:gd name="T6" fmla="*/ 680 w 1077"/>
                <a:gd name="T7" fmla="*/ 765 h 851"/>
                <a:gd name="T8" fmla="*/ 595 w 1077"/>
                <a:gd name="T9" fmla="*/ 765 h 851"/>
                <a:gd name="T10" fmla="*/ 425 w 1077"/>
                <a:gd name="T11" fmla="*/ 680 h 851"/>
                <a:gd name="T12" fmla="*/ 425 w 1077"/>
                <a:gd name="T13" fmla="*/ 624 h 851"/>
                <a:gd name="T14" fmla="*/ 283 w 1077"/>
                <a:gd name="T15" fmla="*/ 567 h 851"/>
                <a:gd name="T16" fmla="*/ 255 w 1077"/>
                <a:gd name="T17" fmla="*/ 510 h 851"/>
                <a:gd name="T18" fmla="*/ 113 w 1077"/>
                <a:gd name="T19" fmla="*/ 425 h 851"/>
                <a:gd name="T20" fmla="*/ 0 w 1077"/>
                <a:gd name="T21" fmla="*/ 425 h 851"/>
                <a:gd name="T22" fmla="*/ 28 w 1077"/>
                <a:gd name="T23" fmla="*/ 340 h 851"/>
                <a:gd name="T24" fmla="*/ 141 w 1077"/>
                <a:gd name="T25" fmla="*/ 340 h 851"/>
                <a:gd name="T26" fmla="*/ 198 w 1077"/>
                <a:gd name="T27" fmla="*/ 397 h 851"/>
                <a:gd name="T28" fmla="*/ 397 w 1077"/>
                <a:gd name="T29" fmla="*/ 369 h 851"/>
                <a:gd name="T30" fmla="*/ 453 w 1077"/>
                <a:gd name="T31" fmla="*/ 340 h 851"/>
                <a:gd name="T32" fmla="*/ 538 w 1077"/>
                <a:gd name="T33" fmla="*/ 340 h 851"/>
                <a:gd name="T34" fmla="*/ 482 w 1077"/>
                <a:gd name="T35" fmla="*/ 255 h 851"/>
                <a:gd name="T36" fmla="*/ 567 w 1077"/>
                <a:gd name="T37" fmla="*/ 255 h 851"/>
                <a:gd name="T38" fmla="*/ 595 w 1077"/>
                <a:gd name="T39" fmla="*/ 227 h 851"/>
                <a:gd name="T40" fmla="*/ 595 w 1077"/>
                <a:gd name="T41" fmla="*/ 170 h 851"/>
                <a:gd name="T42" fmla="*/ 482 w 1077"/>
                <a:gd name="T43" fmla="*/ 142 h 851"/>
                <a:gd name="T44" fmla="*/ 538 w 1077"/>
                <a:gd name="T45" fmla="*/ 57 h 851"/>
                <a:gd name="T46" fmla="*/ 538 w 1077"/>
                <a:gd name="T47" fmla="*/ 0 h 851"/>
                <a:gd name="T48" fmla="*/ 623 w 1077"/>
                <a:gd name="T49" fmla="*/ 0 h 851"/>
                <a:gd name="T50" fmla="*/ 652 w 1077"/>
                <a:gd name="T51" fmla="*/ 57 h 851"/>
                <a:gd name="T52" fmla="*/ 765 w 1077"/>
                <a:gd name="T53" fmla="*/ 85 h 851"/>
                <a:gd name="T54" fmla="*/ 879 w 1077"/>
                <a:gd name="T55" fmla="*/ 85 h 851"/>
                <a:gd name="T56" fmla="*/ 935 w 1077"/>
                <a:gd name="T57" fmla="*/ 113 h 851"/>
                <a:gd name="T58" fmla="*/ 964 w 1077"/>
                <a:gd name="T59" fmla="*/ 198 h 851"/>
                <a:gd name="T60" fmla="*/ 1020 w 1077"/>
                <a:gd name="T61" fmla="*/ 198 h 851"/>
                <a:gd name="T62" fmla="*/ 992 w 1077"/>
                <a:gd name="T63" fmla="*/ 255 h 851"/>
                <a:gd name="T64" fmla="*/ 1049 w 1077"/>
                <a:gd name="T65" fmla="*/ 284 h 851"/>
                <a:gd name="T66" fmla="*/ 1077 w 1077"/>
                <a:gd name="T67" fmla="*/ 255 h 851"/>
                <a:gd name="T68" fmla="*/ 1077 w 1077"/>
                <a:gd name="T69" fmla="*/ 312 h 851"/>
                <a:gd name="T70" fmla="*/ 1049 w 1077"/>
                <a:gd name="T71" fmla="*/ 397 h 851"/>
                <a:gd name="T72" fmla="*/ 1077 w 1077"/>
                <a:gd name="T73" fmla="*/ 425 h 851"/>
                <a:gd name="T74" fmla="*/ 1049 w 1077"/>
                <a:gd name="T75" fmla="*/ 482 h 851"/>
                <a:gd name="T76" fmla="*/ 992 w 1077"/>
                <a:gd name="T77" fmla="*/ 482 h 851"/>
                <a:gd name="T78" fmla="*/ 907 w 1077"/>
                <a:gd name="T79" fmla="*/ 595 h 851"/>
                <a:gd name="T80" fmla="*/ 907 w 1077"/>
                <a:gd name="T81" fmla="*/ 652 h 851"/>
                <a:gd name="T82" fmla="*/ 964 w 1077"/>
                <a:gd name="T83" fmla="*/ 595 h 851"/>
                <a:gd name="T84" fmla="*/ 1077 w 1077"/>
                <a:gd name="T85" fmla="*/ 624 h 851"/>
                <a:gd name="T86" fmla="*/ 1049 w 1077"/>
                <a:gd name="T87" fmla="*/ 680 h 851"/>
                <a:gd name="T88" fmla="*/ 964 w 1077"/>
                <a:gd name="T89" fmla="*/ 680 h 851"/>
                <a:gd name="T90" fmla="*/ 964 w 1077"/>
                <a:gd name="T91" fmla="*/ 794 h 851"/>
                <a:gd name="T92" fmla="*/ 935 w 1077"/>
                <a:gd name="T93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77" h="851">
                  <a:moveTo>
                    <a:pt x="935" y="851"/>
                  </a:moveTo>
                  <a:lnTo>
                    <a:pt x="708" y="794"/>
                  </a:lnTo>
                  <a:lnTo>
                    <a:pt x="680" y="794"/>
                  </a:lnTo>
                  <a:lnTo>
                    <a:pt x="680" y="765"/>
                  </a:lnTo>
                  <a:lnTo>
                    <a:pt x="595" y="765"/>
                  </a:lnTo>
                  <a:lnTo>
                    <a:pt x="425" y="680"/>
                  </a:lnTo>
                  <a:lnTo>
                    <a:pt x="425" y="624"/>
                  </a:lnTo>
                  <a:lnTo>
                    <a:pt x="283" y="567"/>
                  </a:lnTo>
                  <a:lnTo>
                    <a:pt x="255" y="510"/>
                  </a:lnTo>
                  <a:lnTo>
                    <a:pt x="113" y="425"/>
                  </a:lnTo>
                  <a:lnTo>
                    <a:pt x="0" y="425"/>
                  </a:lnTo>
                  <a:lnTo>
                    <a:pt x="28" y="340"/>
                  </a:lnTo>
                  <a:lnTo>
                    <a:pt x="141" y="340"/>
                  </a:lnTo>
                  <a:lnTo>
                    <a:pt x="198" y="397"/>
                  </a:lnTo>
                  <a:lnTo>
                    <a:pt x="397" y="369"/>
                  </a:lnTo>
                  <a:lnTo>
                    <a:pt x="453" y="340"/>
                  </a:lnTo>
                  <a:lnTo>
                    <a:pt x="538" y="340"/>
                  </a:lnTo>
                  <a:lnTo>
                    <a:pt x="482" y="255"/>
                  </a:lnTo>
                  <a:lnTo>
                    <a:pt x="567" y="255"/>
                  </a:lnTo>
                  <a:lnTo>
                    <a:pt x="595" y="227"/>
                  </a:lnTo>
                  <a:lnTo>
                    <a:pt x="595" y="170"/>
                  </a:lnTo>
                  <a:lnTo>
                    <a:pt x="482" y="142"/>
                  </a:lnTo>
                  <a:lnTo>
                    <a:pt x="538" y="57"/>
                  </a:lnTo>
                  <a:lnTo>
                    <a:pt x="538" y="0"/>
                  </a:lnTo>
                  <a:lnTo>
                    <a:pt x="623" y="0"/>
                  </a:lnTo>
                  <a:lnTo>
                    <a:pt x="652" y="57"/>
                  </a:lnTo>
                  <a:lnTo>
                    <a:pt x="765" y="85"/>
                  </a:lnTo>
                  <a:lnTo>
                    <a:pt x="879" y="85"/>
                  </a:lnTo>
                  <a:lnTo>
                    <a:pt x="935" y="113"/>
                  </a:lnTo>
                  <a:lnTo>
                    <a:pt x="964" y="198"/>
                  </a:lnTo>
                  <a:lnTo>
                    <a:pt x="1020" y="198"/>
                  </a:lnTo>
                  <a:lnTo>
                    <a:pt x="992" y="255"/>
                  </a:lnTo>
                  <a:lnTo>
                    <a:pt x="1049" y="284"/>
                  </a:lnTo>
                  <a:lnTo>
                    <a:pt x="1077" y="255"/>
                  </a:lnTo>
                  <a:lnTo>
                    <a:pt x="1077" y="312"/>
                  </a:lnTo>
                  <a:lnTo>
                    <a:pt x="1049" y="397"/>
                  </a:lnTo>
                  <a:lnTo>
                    <a:pt x="1077" y="425"/>
                  </a:lnTo>
                  <a:lnTo>
                    <a:pt x="1049" y="482"/>
                  </a:lnTo>
                  <a:lnTo>
                    <a:pt x="992" y="482"/>
                  </a:lnTo>
                  <a:lnTo>
                    <a:pt x="907" y="595"/>
                  </a:lnTo>
                  <a:lnTo>
                    <a:pt x="907" y="652"/>
                  </a:lnTo>
                  <a:lnTo>
                    <a:pt x="964" y="595"/>
                  </a:lnTo>
                  <a:lnTo>
                    <a:pt x="1077" y="624"/>
                  </a:lnTo>
                  <a:lnTo>
                    <a:pt x="1049" y="680"/>
                  </a:lnTo>
                  <a:lnTo>
                    <a:pt x="964" y="680"/>
                  </a:lnTo>
                  <a:lnTo>
                    <a:pt x="964" y="794"/>
                  </a:lnTo>
                  <a:lnTo>
                    <a:pt x="935" y="85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6" name="Freeform 296"/>
            <p:cNvSpPr>
              <a:spLocks/>
            </p:cNvSpPr>
            <p:nvPr/>
          </p:nvSpPr>
          <p:spPr bwMode="auto">
            <a:xfrm>
              <a:off x="4016" y="1282"/>
              <a:ext cx="170" cy="113"/>
            </a:xfrm>
            <a:custGeom>
              <a:avLst/>
              <a:gdLst>
                <a:gd name="T0" fmla="*/ 0 w 170"/>
                <a:gd name="T1" fmla="*/ 28 h 113"/>
                <a:gd name="T2" fmla="*/ 29 w 170"/>
                <a:gd name="T3" fmla="*/ 113 h 113"/>
                <a:gd name="T4" fmla="*/ 85 w 170"/>
                <a:gd name="T5" fmla="*/ 113 h 113"/>
                <a:gd name="T6" fmla="*/ 142 w 170"/>
                <a:gd name="T7" fmla="*/ 113 h 113"/>
                <a:gd name="T8" fmla="*/ 170 w 170"/>
                <a:gd name="T9" fmla="*/ 57 h 113"/>
                <a:gd name="T10" fmla="*/ 170 w 170"/>
                <a:gd name="T11" fmla="*/ 28 h 113"/>
                <a:gd name="T12" fmla="*/ 114 w 170"/>
                <a:gd name="T13" fmla="*/ 0 h 113"/>
                <a:gd name="T14" fmla="*/ 85 w 170"/>
                <a:gd name="T15" fmla="*/ 28 h 113"/>
                <a:gd name="T16" fmla="*/ 29 w 170"/>
                <a:gd name="T17" fmla="*/ 28 h 113"/>
                <a:gd name="T18" fmla="*/ 0 w 170"/>
                <a:gd name="T19" fmla="*/ 2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13">
                  <a:moveTo>
                    <a:pt x="0" y="28"/>
                  </a:moveTo>
                  <a:lnTo>
                    <a:pt x="29" y="113"/>
                  </a:lnTo>
                  <a:lnTo>
                    <a:pt x="85" y="113"/>
                  </a:lnTo>
                  <a:lnTo>
                    <a:pt x="142" y="113"/>
                  </a:lnTo>
                  <a:lnTo>
                    <a:pt x="170" y="57"/>
                  </a:lnTo>
                  <a:lnTo>
                    <a:pt x="170" y="28"/>
                  </a:lnTo>
                  <a:lnTo>
                    <a:pt x="114" y="0"/>
                  </a:lnTo>
                  <a:lnTo>
                    <a:pt x="85" y="28"/>
                  </a:lnTo>
                  <a:lnTo>
                    <a:pt x="29" y="28"/>
                  </a:lnTo>
                  <a:lnTo>
                    <a:pt x="0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7" name="Freeform 297"/>
            <p:cNvSpPr>
              <a:spLocks/>
            </p:cNvSpPr>
            <p:nvPr/>
          </p:nvSpPr>
          <p:spPr bwMode="auto">
            <a:xfrm>
              <a:off x="4073" y="1339"/>
              <a:ext cx="227" cy="198"/>
            </a:xfrm>
            <a:custGeom>
              <a:avLst/>
              <a:gdLst>
                <a:gd name="T0" fmla="*/ 85 w 227"/>
                <a:gd name="T1" fmla="*/ 170 h 198"/>
                <a:gd name="T2" fmla="*/ 85 w 227"/>
                <a:gd name="T3" fmla="*/ 113 h 198"/>
                <a:gd name="T4" fmla="*/ 57 w 227"/>
                <a:gd name="T5" fmla="*/ 142 h 198"/>
                <a:gd name="T6" fmla="*/ 0 w 227"/>
                <a:gd name="T7" fmla="*/ 113 h 198"/>
                <a:gd name="T8" fmla="*/ 28 w 227"/>
                <a:gd name="T9" fmla="*/ 56 h 198"/>
                <a:gd name="T10" fmla="*/ 85 w 227"/>
                <a:gd name="T11" fmla="*/ 56 h 198"/>
                <a:gd name="T12" fmla="*/ 113 w 227"/>
                <a:gd name="T13" fmla="*/ 0 h 198"/>
                <a:gd name="T14" fmla="*/ 198 w 227"/>
                <a:gd name="T15" fmla="*/ 85 h 198"/>
                <a:gd name="T16" fmla="*/ 227 w 227"/>
                <a:gd name="T17" fmla="*/ 170 h 198"/>
                <a:gd name="T18" fmla="*/ 142 w 227"/>
                <a:gd name="T19" fmla="*/ 198 h 198"/>
                <a:gd name="T20" fmla="*/ 113 w 227"/>
                <a:gd name="T21" fmla="*/ 142 h 198"/>
                <a:gd name="T22" fmla="*/ 85 w 227"/>
                <a:gd name="T23" fmla="*/ 17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7" h="198">
                  <a:moveTo>
                    <a:pt x="85" y="170"/>
                  </a:moveTo>
                  <a:lnTo>
                    <a:pt x="85" y="113"/>
                  </a:lnTo>
                  <a:lnTo>
                    <a:pt x="57" y="142"/>
                  </a:lnTo>
                  <a:lnTo>
                    <a:pt x="0" y="113"/>
                  </a:lnTo>
                  <a:lnTo>
                    <a:pt x="28" y="56"/>
                  </a:lnTo>
                  <a:lnTo>
                    <a:pt x="85" y="56"/>
                  </a:lnTo>
                  <a:lnTo>
                    <a:pt x="113" y="0"/>
                  </a:lnTo>
                  <a:lnTo>
                    <a:pt x="198" y="85"/>
                  </a:lnTo>
                  <a:lnTo>
                    <a:pt x="227" y="170"/>
                  </a:lnTo>
                  <a:lnTo>
                    <a:pt x="142" y="198"/>
                  </a:lnTo>
                  <a:lnTo>
                    <a:pt x="113" y="142"/>
                  </a:lnTo>
                  <a:lnTo>
                    <a:pt x="85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8" name="Freeform 298"/>
            <p:cNvSpPr>
              <a:spLocks/>
            </p:cNvSpPr>
            <p:nvPr/>
          </p:nvSpPr>
          <p:spPr bwMode="auto">
            <a:xfrm>
              <a:off x="3081" y="1055"/>
              <a:ext cx="595" cy="539"/>
            </a:xfrm>
            <a:custGeom>
              <a:avLst/>
              <a:gdLst>
                <a:gd name="T0" fmla="*/ 28 w 595"/>
                <a:gd name="T1" fmla="*/ 482 h 539"/>
                <a:gd name="T2" fmla="*/ 141 w 595"/>
                <a:gd name="T3" fmla="*/ 482 h 539"/>
                <a:gd name="T4" fmla="*/ 198 w 595"/>
                <a:gd name="T5" fmla="*/ 539 h 539"/>
                <a:gd name="T6" fmla="*/ 397 w 595"/>
                <a:gd name="T7" fmla="*/ 511 h 539"/>
                <a:gd name="T8" fmla="*/ 453 w 595"/>
                <a:gd name="T9" fmla="*/ 482 h 539"/>
                <a:gd name="T10" fmla="*/ 538 w 595"/>
                <a:gd name="T11" fmla="*/ 482 h 539"/>
                <a:gd name="T12" fmla="*/ 482 w 595"/>
                <a:gd name="T13" fmla="*/ 397 h 539"/>
                <a:gd name="T14" fmla="*/ 567 w 595"/>
                <a:gd name="T15" fmla="*/ 397 h 539"/>
                <a:gd name="T16" fmla="*/ 595 w 595"/>
                <a:gd name="T17" fmla="*/ 369 h 539"/>
                <a:gd name="T18" fmla="*/ 595 w 595"/>
                <a:gd name="T19" fmla="*/ 312 h 539"/>
                <a:gd name="T20" fmla="*/ 482 w 595"/>
                <a:gd name="T21" fmla="*/ 284 h 539"/>
                <a:gd name="T22" fmla="*/ 538 w 595"/>
                <a:gd name="T23" fmla="*/ 199 h 539"/>
                <a:gd name="T24" fmla="*/ 538 w 595"/>
                <a:gd name="T25" fmla="*/ 142 h 539"/>
                <a:gd name="T26" fmla="*/ 482 w 595"/>
                <a:gd name="T27" fmla="*/ 114 h 539"/>
                <a:gd name="T28" fmla="*/ 482 w 595"/>
                <a:gd name="T29" fmla="*/ 85 h 539"/>
                <a:gd name="T30" fmla="*/ 425 w 595"/>
                <a:gd name="T31" fmla="*/ 29 h 539"/>
                <a:gd name="T32" fmla="*/ 283 w 595"/>
                <a:gd name="T33" fmla="*/ 0 h 539"/>
                <a:gd name="T34" fmla="*/ 198 w 595"/>
                <a:gd name="T35" fmla="*/ 29 h 539"/>
                <a:gd name="T36" fmla="*/ 170 w 595"/>
                <a:gd name="T37" fmla="*/ 57 h 539"/>
                <a:gd name="T38" fmla="*/ 113 w 595"/>
                <a:gd name="T39" fmla="*/ 29 h 539"/>
                <a:gd name="T40" fmla="*/ 85 w 595"/>
                <a:gd name="T41" fmla="*/ 57 h 539"/>
                <a:gd name="T42" fmla="*/ 113 w 595"/>
                <a:gd name="T43" fmla="*/ 142 h 539"/>
                <a:gd name="T44" fmla="*/ 0 w 595"/>
                <a:gd name="T45" fmla="*/ 255 h 539"/>
                <a:gd name="T46" fmla="*/ 28 w 595"/>
                <a:gd name="T47" fmla="*/ 369 h 539"/>
                <a:gd name="T48" fmla="*/ 28 w 595"/>
                <a:gd name="T49" fmla="*/ 482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95" h="539">
                  <a:moveTo>
                    <a:pt x="28" y="482"/>
                  </a:moveTo>
                  <a:lnTo>
                    <a:pt x="141" y="482"/>
                  </a:lnTo>
                  <a:lnTo>
                    <a:pt x="198" y="539"/>
                  </a:lnTo>
                  <a:lnTo>
                    <a:pt x="397" y="511"/>
                  </a:lnTo>
                  <a:lnTo>
                    <a:pt x="453" y="482"/>
                  </a:lnTo>
                  <a:lnTo>
                    <a:pt x="538" y="482"/>
                  </a:lnTo>
                  <a:lnTo>
                    <a:pt x="482" y="397"/>
                  </a:lnTo>
                  <a:lnTo>
                    <a:pt x="567" y="397"/>
                  </a:lnTo>
                  <a:lnTo>
                    <a:pt x="595" y="369"/>
                  </a:lnTo>
                  <a:lnTo>
                    <a:pt x="595" y="312"/>
                  </a:lnTo>
                  <a:lnTo>
                    <a:pt x="482" y="284"/>
                  </a:lnTo>
                  <a:lnTo>
                    <a:pt x="538" y="199"/>
                  </a:lnTo>
                  <a:lnTo>
                    <a:pt x="538" y="142"/>
                  </a:lnTo>
                  <a:lnTo>
                    <a:pt x="482" y="114"/>
                  </a:lnTo>
                  <a:lnTo>
                    <a:pt x="482" y="85"/>
                  </a:lnTo>
                  <a:lnTo>
                    <a:pt x="425" y="29"/>
                  </a:lnTo>
                  <a:lnTo>
                    <a:pt x="283" y="0"/>
                  </a:lnTo>
                  <a:lnTo>
                    <a:pt x="198" y="29"/>
                  </a:lnTo>
                  <a:lnTo>
                    <a:pt x="170" y="57"/>
                  </a:lnTo>
                  <a:lnTo>
                    <a:pt x="113" y="29"/>
                  </a:lnTo>
                  <a:lnTo>
                    <a:pt x="85" y="57"/>
                  </a:lnTo>
                  <a:lnTo>
                    <a:pt x="113" y="142"/>
                  </a:lnTo>
                  <a:lnTo>
                    <a:pt x="0" y="255"/>
                  </a:lnTo>
                  <a:lnTo>
                    <a:pt x="28" y="369"/>
                  </a:lnTo>
                  <a:lnTo>
                    <a:pt x="28" y="48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9" name="Freeform 299"/>
            <p:cNvSpPr>
              <a:spLocks/>
            </p:cNvSpPr>
            <p:nvPr/>
          </p:nvSpPr>
          <p:spPr bwMode="auto">
            <a:xfrm>
              <a:off x="3733" y="630"/>
              <a:ext cx="708" cy="794"/>
            </a:xfrm>
            <a:custGeom>
              <a:avLst/>
              <a:gdLst>
                <a:gd name="T0" fmla="*/ 113 w 708"/>
                <a:gd name="T1" fmla="*/ 652 h 794"/>
                <a:gd name="T2" fmla="*/ 170 w 708"/>
                <a:gd name="T3" fmla="*/ 595 h 794"/>
                <a:gd name="T4" fmla="*/ 141 w 708"/>
                <a:gd name="T5" fmla="*/ 567 h 794"/>
                <a:gd name="T6" fmla="*/ 170 w 708"/>
                <a:gd name="T7" fmla="*/ 539 h 794"/>
                <a:gd name="T8" fmla="*/ 141 w 708"/>
                <a:gd name="T9" fmla="*/ 482 h 794"/>
                <a:gd name="T10" fmla="*/ 170 w 708"/>
                <a:gd name="T11" fmla="*/ 482 h 794"/>
                <a:gd name="T12" fmla="*/ 198 w 708"/>
                <a:gd name="T13" fmla="*/ 425 h 794"/>
                <a:gd name="T14" fmla="*/ 141 w 708"/>
                <a:gd name="T15" fmla="*/ 397 h 794"/>
                <a:gd name="T16" fmla="*/ 141 w 708"/>
                <a:gd name="T17" fmla="*/ 340 h 794"/>
                <a:gd name="T18" fmla="*/ 113 w 708"/>
                <a:gd name="T19" fmla="*/ 312 h 794"/>
                <a:gd name="T20" fmla="*/ 56 w 708"/>
                <a:gd name="T21" fmla="*/ 255 h 794"/>
                <a:gd name="T22" fmla="*/ 0 w 708"/>
                <a:gd name="T23" fmla="*/ 170 h 794"/>
                <a:gd name="T24" fmla="*/ 28 w 708"/>
                <a:gd name="T25" fmla="*/ 85 h 794"/>
                <a:gd name="T26" fmla="*/ 0 w 708"/>
                <a:gd name="T27" fmla="*/ 28 h 794"/>
                <a:gd name="T28" fmla="*/ 113 w 708"/>
                <a:gd name="T29" fmla="*/ 0 h 794"/>
                <a:gd name="T30" fmla="*/ 170 w 708"/>
                <a:gd name="T31" fmla="*/ 113 h 794"/>
                <a:gd name="T32" fmla="*/ 283 w 708"/>
                <a:gd name="T33" fmla="*/ 142 h 794"/>
                <a:gd name="T34" fmla="*/ 312 w 708"/>
                <a:gd name="T35" fmla="*/ 85 h 794"/>
                <a:gd name="T36" fmla="*/ 368 w 708"/>
                <a:gd name="T37" fmla="*/ 113 h 794"/>
                <a:gd name="T38" fmla="*/ 425 w 708"/>
                <a:gd name="T39" fmla="*/ 227 h 794"/>
                <a:gd name="T40" fmla="*/ 538 w 708"/>
                <a:gd name="T41" fmla="*/ 284 h 794"/>
                <a:gd name="T42" fmla="*/ 623 w 708"/>
                <a:gd name="T43" fmla="*/ 397 h 794"/>
                <a:gd name="T44" fmla="*/ 623 w 708"/>
                <a:gd name="T45" fmla="*/ 567 h 794"/>
                <a:gd name="T46" fmla="*/ 708 w 708"/>
                <a:gd name="T47" fmla="*/ 709 h 794"/>
                <a:gd name="T48" fmla="*/ 708 w 708"/>
                <a:gd name="T49" fmla="*/ 765 h 794"/>
                <a:gd name="T50" fmla="*/ 652 w 708"/>
                <a:gd name="T51" fmla="*/ 794 h 794"/>
                <a:gd name="T52" fmla="*/ 623 w 708"/>
                <a:gd name="T53" fmla="*/ 737 h 794"/>
                <a:gd name="T54" fmla="*/ 538 w 708"/>
                <a:gd name="T55" fmla="*/ 794 h 794"/>
                <a:gd name="T56" fmla="*/ 453 w 708"/>
                <a:gd name="T57" fmla="*/ 709 h 794"/>
                <a:gd name="T58" fmla="*/ 453 w 708"/>
                <a:gd name="T59" fmla="*/ 680 h 794"/>
                <a:gd name="T60" fmla="*/ 397 w 708"/>
                <a:gd name="T61" fmla="*/ 652 h 794"/>
                <a:gd name="T62" fmla="*/ 368 w 708"/>
                <a:gd name="T63" fmla="*/ 680 h 794"/>
                <a:gd name="T64" fmla="*/ 283 w 708"/>
                <a:gd name="T65" fmla="*/ 680 h 794"/>
                <a:gd name="T66" fmla="*/ 227 w 708"/>
                <a:gd name="T67" fmla="*/ 652 h 794"/>
                <a:gd name="T68" fmla="*/ 113 w 708"/>
                <a:gd name="T69" fmla="*/ 652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8" h="794">
                  <a:moveTo>
                    <a:pt x="113" y="652"/>
                  </a:moveTo>
                  <a:lnTo>
                    <a:pt x="170" y="595"/>
                  </a:lnTo>
                  <a:lnTo>
                    <a:pt x="141" y="567"/>
                  </a:lnTo>
                  <a:lnTo>
                    <a:pt x="170" y="539"/>
                  </a:lnTo>
                  <a:lnTo>
                    <a:pt x="141" y="482"/>
                  </a:lnTo>
                  <a:lnTo>
                    <a:pt x="170" y="482"/>
                  </a:lnTo>
                  <a:lnTo>
                    <a:pt x="198" y="425"/>
                  </a:lnTo>
                  <a:lnTo>
                    <a:pt x="141" y="397"/>
                  </a:lnTo>
                  <a:lnTo>
                    <a:pt x="141" y="340"/>
                  </a:lnTo>
                  <a:lnTo>
                    <a:pt x="113" y="312"/>
                  </a:lnTo>
                  <a:lnTo>
                    <a:pt x="56" y="255"/>
                  </a:lnTo>
                  <a:lnTo>
                    <a:pt x="0" y="170"/>
                  </a:lnTo>
                  <a:lnTo>
                    <a:pt x="28" y="85"/>
                  </a:lnTo>
                  <a:lnTo>
                    <a:pt x="0" y="28"/>
                  </a:lnTo>
                  <a:lnTo>
                    <a:pt x="113" y="0"/>
                  </a:lnTo>
                  <a:lnTo>
                    <a:pt x="170" y="113"/>
                  </a:lnTo>
                  <a:lnTo>
                    <a:pt x="283" y="142"/>
                  </a:lnTo>
                  <a:lnTo>
                    <a:pt x="312" y="85"/>
                  </a:lnTo>
                  <a:lnTo>
                    <a:pt x="368" y="113"/>
                  </a:lnTo>
                  <a:lnTo>
                    <a:pt x="425" y="227"/>
                  </a:lnTo>
                  <a:lnTo>
                    <a:pt x="538" y="284"/>
                  </a:lnTo>
                  <a:lnTo>
                    <a:pt x="623" y="397"/>
                  </a:lnTo>
                  <a:lnTo>
                    <a:pt x="623" y="567"/>
                  </a:lnTo>
                  <a:lnTo>
                    <a:pt x="708" y="709"/>
                  </a:lnTo>
                  <a:lnTo>
                    <a:pt x="708" y="765"/>
                  </a:lnTo>
                  <a:lnTo>
                    <a:pt x="652" y="794"/>
                  </a:lnTo>
                  <a:lnTo>
                    <a:pt x="623" y="737"/>
                  </a:lnTo>
                  <a:lnTo>
                    <a:pt x="538" y="794"/>
                  </a:lnTo>
                  <a:lnTo>
                    <a:pt x="453" y="709"/>
                  </a:lnTo>
                  <a:lnTo>
                    <a:pt x="453" y="680"/>
                  </a:lnTo>
                  <a:lnTo>
                    <a:pt x="397" y="652"/>
                  </a:lnTo>
                  <a:lnTo>
                    <a:pt x="368" y="680"/>
                  </a:lnTo>
                  <a:lnTo>
                    <a:pt x="283" y="680"/>
                  </a:lnTo>
                  <a:lnTo>
                    <a:pt x="227" y="652"/>
                  </a:lnTo>
                  <a:lnTo>
                    <a:pt x="113" y="65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0" name="Freeform 300"/>
            <p:cNvSpPr>
              <a:spLocks/>
            </p:cNvSpPr>
            <p:nvPr/>
          </p:nvSpPr>
          <p:spPr bwMode="auto">
            <a:xfrm>
              <a:off x="4356" y="1027"/>
              <a:ext cx="227" cy="397"/>
            </a:xfrm>
            <a:custGeom>
              <a:avLst/>
              <a:gdLst>
                <a:gd name="T0" fmla="*/ 0 w 227"/>
                <a:gd name="T1" fmla="*/ 0 h 397"/>
                <a:gd name="T2" fmla="*/ 0 w 227"/>
                <a:gd name="T3" fmla="*/ 170 h 397"/>
                <a:gd name="T4" fmla="*/ 85 w 227"/>
                <a:gd name="T5" fmla="*/ 312 h 397"/>
                <a:gd name="T6" fmla="*/ 114 w 227"/>
                <a:gd name="T7" fmla="*/ 312 h 397"/>
                <a:gd name="T8" fmla="*/ 171 w 227"/>
                <a:gd name="T9" fmla="*/ 397 h 397"/>
                <a:gd name="T10" fmla="*/ 227 w 227"/>
                <a:gd name="T11" fmla="*/ 397 h 397"/>
                <a:gd name="T12" fmla="*/ 85 w 227"/>
                <a:gd name="T13" fmla="*/ 85 h 397"/>
                <a:gd name="T14" fmla="*/ 0 w 227"/>
                <a:gd name="T1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397">
                  <a:moveTo>
                    <a:pt x="0" y="0"/>
                  </a:moveTo>
                  <a:lnTo>
                    <a:pt x="0" y="170"/>
                  </a:lnTo>
                  <a:lnTo>
                    <a:pt x="85" y="312"/>
                  </a:lnTo>
                  <a:lnTo>
                    <a:pt x="114" y="312"/>
                  </a:lnTo>
                  <a:lnTo>
                    <a:pt x="171" y="397"/>
                  </a:lnTo>
                  <a:lnTo>
                    <a:pt x="227" y="397"/>
                  </a:lnTo>
                  <a:lnTo>
                    <a:pt x="85" y="85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1" name="Freeform 301"/>
            <p:cNvSpPr>
              <a:spLocks/>
            </p:cNvSpPr>
            <p:nvPr/>
          </p:nvSpPr>
          <p:spPr bwMode="auto">
            <a:xfrm>
              <a:off x="3704" y="970"/>
              <a:ext cx="227" cy="312"/>
            </a:xfrm>
            <a:custGeom>
              <a:avLst/>
              <a:gdLst>
                <a:gd name="T0" fmla="*/ 170 w 227"/>
                <a:gd name="T1" fmla="*/ 0 h 312"/>
                <a:gd name="T2" fmla="*/ 114 w 227"/>
                <a:gd name="T3" fmla="*/ 0 h 312"/>
                <a:gd name="T4" fmla="*/ 29 w 227"/>
                <a:gd name="T5" fmla="*/ 114 h 312"/>
                <a:gd name="T6" fmla="*/ 0 w 227"/>
                <a:gd name="T7" fmla="*/ 142 h 312"/>
                <a:gd name="T8" fmla="*/ 0 w 227"/>
                <a:gd name="T9" fmla="*/ 227 h 312"/>
                <a:gd name="T10" fmla="*/ 29 w 227"/>
                <a:gd name="T11" fmla="*/ 284 h 312"/>
                <a:gd name="T12" fmla="*/ 142 w 227"/>
                <a:gd name="T13" fmla="*/ 312 h 312"/>
                <a:gd name="T14" fmla="*/ 199 w 227"/>
                <a:gd name="T15" fmla="*/ 255 h 312"/>
                <a:gd name="T16" fmla="*/ 170 w 227"/>
                <a:gd name="T17" fmla="*/ 227 h 312"/>
                <a:gd name="T18" fmla="*/ 199 w 227"/>
                <a:gd name="T19" fmla="*/ 199 h 312"/>
                <a:gd name="T20" fmla="*/ 170 w 227"/>
                <a:gd name="T21" fmla="*/ 142 h 312"/>
                <a:gd name="T22" fmla="*/ 199 w 227"/>
                <a:gd name="T23" fmla="*/ 142 h 312"/>
                <a:gd name="T24" fmla="*/ 227 w 227"/>
                <a:gd name="T25" fmla="*/ 85 h 312"/>
                <a:gd name="T26" fmla="*/ 170 w 227"/>
                <a:gd name="T27" fmla="*/ 57 h 312"/>
                <a:gd name="T28" fmla="*/ 170 w 227"/>
                <a:gd name="T2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312">
                  <a:moveTo>
                    <a:pt x="170" y="0"/>
                  </a:moveTo>
                  <a:lnTo>
                    <a:pt x="114" y="0"/>
                  </a:lnTo>
                  <a:lnTo>
                    <a:pt x="29" y="114"/>
                  </a:lnTo>
                  <a:lnTo>
                    <a:pt x="0" y="142"/>
                  </a:lnTo>
                  <a:lnTo>
                    <a:pt x="0" y="227"/>
                  </a:lnTo>
                  <a:lnTo>
                    <a:pt x="29" y="284"/>
                  </a:lnTo>
                  <a:lnTo>
                    <a:pt x="142" y="312"/>
                  </a:lnTo>
                  <a:lnTo>
                    <a:pt x="199" y="255"/>
                  </a:lnTo>
                  <a:lnTo>
                    <a:pt x="170" y="227"/>
                  </a:lnTo>
                  <a:lnTo>
                    <a:pt x="199" y="199"/>
                  </a:lnTo>
                  <a:lnTo>
                    <a:pt x="170" y="142"/>
                  </a:lnTo>
                  <a:lnTo>
                    <a:pt x="199" y="142"/>
                  </a:lnTo>
                  <a:lnTo>
                    <a:pt x="227" y="85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3" name="Freeform 303"/>
            <p:cNvSpPr>
              <a:spLocks/>
            </p:cNvSpPr>
            <p:nvPr/>
          </p:nvSpPr>
          <p:spPr bwMode="auto">
            <a:xfrm>
              <a:off x="3052" y="233"/>
              <a:ext cx="822" cy="964"/>
            </a:xfrm>
            <a:custGeom>
              <a:avLst/>
              <a:gdLst>
                <a:gd name="T0" fmla="*/ 142 w 822"/>
                <a:gd name="T1" fmla="*/ 851 h 964"/>
                <a:gd name="T2" fmla="*/ 199 w 822"/>
                <a:gd name="T3" fmla="*/ 879 h 964"/>
                <a:gd name="T4" fmla="*/ 227 w 822"/>
                <a:gd name="T5" fmla="*/ 851 h 964"/>
                <a:gd name="T6" fmla="*/ 312 w 822"/>
                <a:gd name="T7" fmla="*/ 822 h 964"/>
                <a:gd name="T8" fmla="*/ 454 w 822"/>
                <a:gd name="T9" fmla="*/ 851 h 964"/>
                <a:gd name="T10" fmla="*/ 511 w 822"/>
                <a:gd name="T11" fmla="*/ 907 h 964"/>
                <a:gd name="T12" fmla="*/ 511 w 822"/>
                <a:gd name="T13" fmla="*/ 936 h 964"/>
                <a:gd name="T14" fmla="*/ 567 w 822"/>
                <a:gd name="T15" fmla="*/ 964 h 964"/>
                <a:gd name="T16" fmla="*/ 652 w 822"/>
                <a:gd name="T17" fmla="*/ 964 h 964"/>
                <a:gd name="T18" fmla="*/ 652 w 822"/>
                <a:gd name="T19" fmla="*/ 879 h 964"/>
                <a:gd name="T20" fmla="*/ 766 w 822"/>
                <a:gd name="T21" fmla="*/ 737 h 964"/>
                <a:gd name="T22" fmla="*/ 822 w 822"/>
                <a:gd name="T23" fmla="*/ 737 h 964"/>
                <a:gd name="T24" fmla="*/ 737 w 822"/>
                <a:gd name="T25" fmla="*/ 652 h 964"/>
                <a:gd name="T26" fmla="*/ 681 w 822"/>
                <a:gd name="T27" fmla="*/ 567 h 964"/>
                <a:gd name="T28" fmla="*/ 709 w 822"/>
                <a:gd name="T29" fmla="*/ 482 h 964"/>
                <a:gd name="T30" fmla="*/ 681 w 822"/>
                <a:gd name="T31" fmla="*/ 425 h 964"/>
                <a:gd name="T32" fmla="*/ 794 w 822"/>
                <a:gd name="T33" fmla="*/ 397 h 964"/>
                <a:gd name="T34" fmla="*/ 737 w 822"/>
                <a:gd name="T35" fmla="*/ 312 h 964"/>
                <a:gd name="T36" fmla="*/ 624 w 822"/>
                <a:gd name="T37" fmla="*/ 255 h 964"/>
                <a:gd name="T38" fmla="*/ 624 w 822"/>
                <a:gd name="T39" fmla="*/ 199 h 964"/>
                <a:gd name="T40" fmla="*/ 596 w 822"/>
                <a:gd name="T41" fmla="*/ 199 h 964"/>
                <a:gd name="T42" fmla="*/ 596 w 822"/>
                <a:gd name="T43" fmla="*/ 114 h 964"/>
                <a:gd name="T44" fmla="*/ 539 w 822"/>
                <a:gd name="T45" fmla="*/ 85 h 964"/>
                <a:gd name="T46" fmla="*/ 511 w 822"/>
                <a:gd name="T47" fmla="*/ 0 h 964"/>
                <a:gd name="T48" fmla="*/ 426 w 822"/>
                <a:gd name="T49" fmla="*/ 29 h 964"/>
                <a:gd name="T50" fmla="*/ 397 w 822"/>
                <a:gd name="T51" fmla="*/ 114 h 964"/>
                <a:gd name="T52" fmla="*/ 227 w 822"/>
                <a:gd name="T53" fmla="*/ 85 h 964"/>
                <a:gd name="T54" fmla="*/ 142 w 822"/>
                <a:gd name="T55" fmla="*/ 199 h 964"/>
                <a:gd name="T56" fmla="*/ 114 w 822"/>
                <a:gd name="T57" fmla="*/ 142 h 964"/>
                <a:gd name="T58" fmla="*/ 57 w 822"/>
                <a:gd name="T59" fmla="*/ 199 h 964"/>
                <a:gd name="T60" fmla="*/ 0 w 822"/>
                <a:gd name="T61" fmla="*/ 369 h 964"/>
                <a:gd name="T62" fmla="*/ 57 w 822"/>
                <a:gd name="T63" fmla="*/ 369 h 964"/>
                <a:gd name="T64" fmla="*/ 142 w 822"/>
                <a:gd name="T65" fmla="*/ 454 h 964"/>
                <a:gd name="T66" fmla="*/ 199 w 822"/>
                <a:gd name="T67" fmla="*/ 454 h 964"/>
                <a:gd name="T68" fmla="*/ 199 w 822"/>
                <a:gd name="T69" fmla="*/ 539 h 964"/>
                <a:gd name="T70" fmla="*/ 170 w 822"/>
                <a:gd name="T71" fmla="*/ 539 h 964"/>
                <a:gd name="T72" fmla="*/ 114 w 822"/>
                <a:gd name="T73" fmla="*/ 652 h 964"/>
                <a:gd name="T74" fmla="*/ 170 w 822"/>
                <a:gd name="T75" fmla="*/ 681 h 964"/>
                <a:gd name="T76" fmla="*/ 142 w 822"/>
                <a:gd name="T77" fmla="*/ 709 h 964"/>
                <a:gd name="T78" fmla="*/ 142 w 822"/>
                <a:gd name="T79" fmla="*/ 851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22" h="964">
                  <a:moveTo>
                    <a:pt x="142" y="851"/>
                  </a:moveTo>
                  <a:lnTo>
                    <a:pt x="199" y="879"/>
                  </a:lnTo>
                  <a:lnTo>
                    <a:pt x="227" y="851"/>
                  </a:lnTo>
                  <a:lnTo>
                    <a:pt x="312" y="822"/>
                  </a:lnTo>
                  <a:lnTo>
                    <a:pt x="454" y="851"/>
                  </a:lnTo>
                  <a:lnTo>
                    <a:pt x="511" y="907"/>
                  </a:lnTo>
                  <a:lnTo>
                    <a:pt x="511" y="936"/>
                  </a:lnTo>
                  <a:lnTo>
                    <a:pt x="567" y="964"/>
                  </a:lnTo>
                  <a:lnTo>
                    <a:pt x="652" y="964"/>
                  </a:lnTo>
                  <a:lnTo>
                    <a:pt x="652" y="879"/>
                  </a:lnTo>
                  <a:lnTo>
                    <a:pt x="766" y="737"/>
                  </a:lnTo>
                  <a:lnTo>
                    <a:pt x="822" y="737"/>
                  </a:lnTo>
                  <a:lnTo>
                    <a:pt x="737" y="652"/>
                  </a:lnTo>
                  <a:lnTo>
                    <a:pt x="681" y="567"/>
                  </a:lnTo>
                  <a:lnTo>
                    <a:pt x="709" y="482"/>
                  </a:lnTo>
                  <a:lnTo>
                    <a:pt x="681" y="425"/>
                  </a:lnTo>
                  <a:lnTo>
                    <a:pt x="794" y="397"/>
                  </a:lnTo>
                  <a:lnTo>
                    <a:pt x="737" y="312"/>
                  </a:lnTo>
                  <a:lnTo>
                    <a:pt x="624" y="255"/>
                  </a:lnTo>
                  <a:lnTo>
                    <a:pt x="624" y="199"/>
                  </a:lnTo>
                  <a:lnTo>
                    <a:pt x="596" y="199"/>
                  </a:lnTo>
                  <a:lnTo>
                    <a:pt x="596" y="114"/>
                  </a:lnTo>
                  <a:lnTo>
                    <a:pt x="539" y="85"/>
                  </a:lnTo>
                  <a:lnTo>
                    <a:pt x="511" y="0"/>
                  </a:lnTo>
                  <a:lnTo>
                    <a:pt x="426" y="29"/>
                  </a:lnTo>
                  <a:lnTo>
                    <a:pt x="397" y="114"/>
                  </a:lnTo>
                  <a:lnTo>
                    <a:pt x="227" y="85"/>
                  </a:lnTo>
                  <a:lnTo>
                    <a:pt x="142" y="199"/>
                  </a:lnTo>
                  <a:lnTo>
                    <a:pt x="114" y="142"/>
                  </a:lnTo>
                  <a:lnTo>
                    <a:pt x="57" y="199"/>
                  </a:lnTo>
                  <a:lnTo>
                    <a:pt x="0" y="369"/>
                  </a:lnTo>
                  <a:lnTo>
                    <a:pt x="57" y="369"/>
                  </a:lnTo>
                  <a:lnTo>
                    <a:pt x="142" y="454"/>
                  </a:lnTo>
                  <a:lnTo>
                    <a:pt x="199" y="454"/>
                  </a:lnTo>
                  <a:lnTo>
                    <a:pt x="199" y="539"/>
                  </a:lnTo>
                  <a:lnTo>
                    <a:pt x="170" y="539"/>
                  </a:lnTo>
                  <a:lnTo>
                    <a:pt x="114" y="652"/>
                  </a:lnTo>
                  <a:lnTo>
                    <a:pt x="170" y="681"/>
                  </a:lnTo>
                  <a:lnTo>
                    <a:pt x="142" y="709"/>
                  </a:lnTo>
                  <a:lnTo>
                    <a:pt x="142" y="85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ABAEC407-DB77-4551-BD42-698C23D5D202}"/>
              </a:ext>
            </a:extLst>
          </p:cNvPr>
          <p:cNvSpPr txBox="1"/>
          <p:nvPr/>
        </p:nvSpPr>
        <p:spPr>
          <a:xfrm>
            <a:off x="199610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三重県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0CBC16E9-CC8A-4E4D-BE9D-71B9105C6ACE}"/>
              </a:ext>
            </a:extLst>
          </p:cNvPr>
          <p:cNvSpPr txBox="1"/>
          <p:nvPr/>
        </p:nvSpPr>
        <p:spPr>
          <a:xfrm>
            <a:off x="164332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81" name="直線コネクタ 80">
            <a:extLst>
              <a:ext uri="{FF2B5EF4-FFF2-40B4-BE49-F238E27FC236}">
                <a16:creationId xmlns:a16="http://schemas.microsoft.com/office/drawing/2014/main" id="{70F11E3C-DC3F-44BF-B309-20D288E97F2B}"/>
              </a:ext>
            </a:extLst>
          </p:cNvPr>
          <p:cNvCxnSpPr/>
          <p:nvPr/>
        </p:nvCxnSpPr>
        <p:spPr>
          <a:xfrm>
            <a:off x="191221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DD9029BF-17CF-4ABD-8C2B-FCFCFACE7F7A}"/>
              </a:ext>
            </a:extLst>
          </p:cNvPr>
          <p:cNvGrpSpPr/>
          <p:nvPr/>
        </p:nvGrpSpPr>
        <p:grpSpPr>
          <a:xfrm>
            <a:off x="1979841" y="3283762"/>
            <a:ext cx="720000" cy="430244"/>
            <a:chOff x="6555416" y="4900731"/>
            <a:chExt cx="720000" cy="378515"/>
          </a:xfrm>
        </p:grpSpPr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1AB28EA0-95B9-48AA-97E8-64D3EF66182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伊賀市</a:t>
              </a:r>
            </a:p>
          </p:txBody>
        </p:sp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AD6272FD-C069-484F-88DC-F52DA192B75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0A47E233-D82F-4BFF-8A5A-72E999DAEACB}"/>
              </a:ext>
            </a:extLst>
          </p:cNvPr>
          <p:cNvGrpSpPr/>
          <p:nvPr/>
        </p:nvGrpSpPr>
        <p:grpSpPr>
          <a:xfrm>
            <a:off x="3179991" y="3598087"/>
            <a:ext cx="720000" cy="430244"/>
            <a:chOff x="6555416" y="4900731"/>
            <a:chExt cx="720000" cy="378515"/>
          </a:xfrm>
        </p:grpSpPr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179E40C6-FA24-4E31-A809-DE7129E8D16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津市</a:t>
              </a:r>
            </a:p>
          </p:txBody>
        </p:sp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C1B8D14D-3619-4044-AE8D-6DE3CBA0CBB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06082B04-B47B-4E58-9BAF-BC9EEBCE783D}"/>
              </a:ext>
            </a:extLst>
          </p:cNvPr>
          <p:cNvGrpSpPr/>
          <p:nvPr/>
        </p:nvGrpSpPr>
        <p:grpSpPr>
          <a:xfrm>
            <a:off x="1694091" y="4141012"/>
            <a:ext cx="720000" cy="430244"/>
            <a:chOff x="6555416" y="4900731"/>
            <a:chExt cx="720000" cy="378515"/>
          </a:xfrm>
        </p:grpSpPr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51799F46-372C-4E20-B8B1-A4EC865C509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名張市</a:t>
              </a:r>
            </a:p>
          </p:txBody>
        </p:sp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17B2AFB6-63D5-4A5F-938B-37CDD63368D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1899E32F-6ABA-4A84-96DE-007B21614C9A}"/>
              </a:ext>
            </a:extLst>
          </p:cNvPr>
          <p:cNvGrpSpPr/>
          <p:nvPr/>
        </p:nvGrpSpPr>
        <p:grpSpPr>
          <a:xfrm>
            <a:off x="3884841" y="2655112"/>
            <a:ext cx="720000" cy="430244"/>
            <a:chOff x="6555416" y="4900731"/>
            <a:chExt cx="720000" cy="378515"/>
          </a:xfrm>
        </p:grpSpPr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A1476CDD-2647-442F-B496-2546F827E5F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鈴鹿市</a:t>
              </a:r>
            </a:p>
          </p:txBody>
        </p:sp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882475CA-D7CF-4051-8BBE-6240D2F75EF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C47591CD-E93F-444B-B8D6-CCA1821F98B9}"/>
              </a:ext>
            </a:extLst>
          </p:cNvPr>
          <p:cNvGrpSpPr/>
          <p:nvPr/>
        </p:nvGrpSpPr>
        <p:grpSpPr>
          <a:xfrm>
            <a:off x="3113316" y="2655112"/>
            <a:ext cx="720000" cy="430244"/>
            <a:chOff x="6555416" y="4900731"/>
            <a:chExt cx="720000" cy="378515"/>
          </a:xfrm>
        </p:grpSpPr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2B956C61-E6DA-4F64-981B-4443A6BAF05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亀山市</a:t>
              </a:r>
            </a:p>
          </p:txBody>
        </p:sp>
        <p:sp>
          <p:nvSpPr>
            <p:cNvPr id="128" name="四角形: 上の 2 つの角を丸める 127">
              <a:extLst>
                <a:ext uri="{FF2B5EF4-FFF2-40B4-BE49-F238E27FC236}">
                  <a16:creationId xmlns:a16="http://schemas.microsoft.com/office/drawing/2014/main" id="{3F8A04CC-8C3C-4BAE-A9E4-8659633484D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4706487A-02DC-4E27-BD9B-6C9E4E70F847}"/>
              </a:ext>
            </a:extLst>
          </p:cNvPr>
          <p:cNvGrpSpPr/>
          <p:nvPr/>
        </p:nvGrpSpPr>
        <p:grpSpPr>
          <a:xfrm>
            <a:off x="4342041" y="883462"/>
            <a:ext cx="720000" cy="430244"/>
            <a:chOff x="6555416" y="4900731"/>
            <a:chExt cx="720000" cy="378515"/>
          </a:xfrm>
        </p:grpSpPr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0A33960A-6035-4975-A5D3-A504DEB5E63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桑名市</a:t>
              </a:r>
            </a:p>
          </p:txBody>
        </p:sp>
        <p:sp>
          <p:nvSpPr>
            <p:cNvPr id="131" name="四角形: 上の 2 つの角を丸める 130">
              <a:extLst>
                <a:ext uri="{FF2B5EF4-FFF2-40B4-BE49-F238E27FC236}">
                  <a16:creationId xmlns:a16="http://schemas.microsoft.com/office/drawing/2014/main" id="{432E2C14-4E94-40E5-949F-22726FF3804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B0C77367-4543-4F0A-B330-1F51950893B0}"/>
              </a:ext>
            </a:extLst>
          </p:cNvPr>
          <p:cNvGrpSpPr/>
          <p:nvPr/>
        </p:nvGrpSpPr>
        <p:grpSpPr>
          <a:xfrm>
            <a:off x="3570516" y="883462"/>
            <a:ext cx="720000" cy="430244"/>
            <a:chOff x="6555416" y="4900731"/>
            <a:chExt cx="720000" cy="378515"/>
          </a:xfrm>
        </p:grpSpPr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8D8B73DB-210C-4EDA-B245-37C6EFF7BCC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いなべ市</a:t>
              </a:r>
            </a:p>
          </p:txBody>
        </p:sp>
        <p:sp>
          <p:nvSpPr>
            <p:cNvPr id="134" name="四角形: 上の 2 つの角を丸める 133">
              <a:extLst>
                <a:ext uri="{FF2B5EF4-FFF2-40B4-BE49-F238E27FC236}">
                  <a16:creationId xmlns:a16="http://schemas.microsoft.com/office/drawing/2014/main" id="{469385D4-BF75-4ECD-A514-99143BAD5B7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5" name="グループ化 134">
            <a:extLst>
              <a:ext uri="{FF2B5EF4-FFF2-40B4-BE49-F238E27FC236}">
                <a16:creationId xmlns:a16="http://schemas.microsoft.com/office/drawing/2014/main" id="{BD11254A-5BA1-477A-829C-38CCF379C357}"/>
              </a:ext>
            </a:extLst>
          </p:cNvPr>
          <p:cNvGrpSpPr/>
          <p:nvPr/>
        </p:nvGrpSpPr>
        <p:grpSpPr>
          <a:xfrm>
            <a:off x="3740950" y="1340662"/>
            <a:ext cx="720000" cy="430244"/>
            <a:chOff x="6555416" y="4900731"/>
            <a:chExt cx="720000" cy="378515"/>
          </a:xfrm>
        </p:grpSpPr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F14D45AD-6697-485D-938F-196E4EC70A5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東員町</a:t>
              </a:r>
            </a:p>
          </p:txBody>
        </p:sp>
        <p:sp>
          <p:nvSpPr>
            <p:cNvPr id="137" name="四角形: 上の 2 つの角を丸める 136">
              <a:extLst>
                <a:ext uri="{FF2B5EF4-FFF2-40B4-BE49-F238E27FC236}">
                  <a16:creationId xmlns:a16="http://schemas.microsoft.com/office/drawing/2014/main" id="{48B9609A-EE91-455C-B261-014217332C8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8" name="グループ化 137">
            <a:extLst>
              <a:ext uri="{FF2B5EF4-FFF2-40B4-BE49-F238E27FC236}">
                <a16:creationId xmlns:a16="http://schemas.microsoft.com/office/drawing/2014/main" id="{5112C650-8CE0-4279-AAE5-5A178EF6B452}"/>
              </a:ext>
            </a:extLst>
          </p:cNvPr>
          <p:cNvGrpSpPr/>
          <p:nvPr/>
        </p:nvGrpSpPr>
        <p:grpSpPr>
          <a:xfrm>
            <a:off x="2978950" y="1340662"/>
            <a:ext cx="720000" cy="430244"/>
            <a:chOff x="6555416" y="4900731"/>
            <a:chExt cx="720000" cy="378515"/>
          </a:xfrm>
        </p:grpSpPr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AFDB6026-4EE4-47B8-B0FE-C585644FEEF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菰野町</a:t>
              </a:r>
            </a:p>
          </p:txBody>
        </p:sp>
        <p:sp>
          <p:nvSpPr>
            <p:cNvPr id="140" name="四角形: 上の 2 つの角を丸める 139">
              <a:extLst>
                <a:ext uri="{FF2B5EF4-FFF2-40B4-BE49-F238E27FC236}">
                  <a16:creationId xmlns:a16="http://schemas.microsoft.com/office/drawing/2014/main" id="{B2CBEFEA-D4B5-4370-8183-00438BEDEF8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527C06B6-1254-4D78-BE21-03CE59B48D45}"/>
              </a:ext>
            </a:extLst>
          </p:cNvPr>
          <p:cNvGrpSpPr/>
          <p:nvPr/>
        </p:nvGrpSpPr>
        <p:grpSpPr>
          <a:xfrm>
            <a:off x="4502950" y="1340662"/>
            <a:ext cx="720000" cy="430244"/>
            <a:chOff x="6555416" y="4900731"/>
            <a:chExt cx="720000" cy="378515"/>
          </a:xfrm>
        </p:grpSpPr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CEDA246E-DAC0-487C-AE50-D781C57F764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木曽岬町</a:t>
              </a:r>
            </a:p>
          </p:txBody>
        </p:sp>
        <p:sp>
          <p:nvSpPr>
            <p:cNvPr id="143" name="四角形: 上の 2 つの角を丸める 142">
              <a:extLst>
                <a:ext uri="{FF2B5EF4-FFF2-40B4-BE49-F238E27FC236}">
                  <a16:creationId xmlns:a16="http://schemas.microsoft.com/office/drawing/2014/main" id="{6334BF80-E74D-408D-89A1-EF28E798661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D394E2CA-1F02-4E0D-87ED-D3B87FA0C459}"/>
              </a:ext>
            </a:extLst>
          </p:cNvPr>
          <p:cNvGrpSpPr/>
          <p:nvPr/>
        </p:nvGrpSpPr>
        <p:grpSpPr>
          <a:xfrm>
            <a:off x="4369600" y="1826938"/>
            <a:ext cx="720000" cy="430244"/>
            <a:chOff x="6555416" y="4900731"/>
            <a:chExt cx="720000" cy="378515"/>
          </a:xfrm>
        </p:grpSpPr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2AE3ED8A-3B27-4BEC-8F09-01D6E24E04E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朝日町</a:t>
              </a:r>
            </a:p>
          </p:txBody>
        </p:sp>
        <p:sp>
          <p:nvSpPr>
            <p:cNvPr id="146" name="四角形: 上の 2 つの角を丸める 145">
              <a:extLst>
                <a:ext uri="{FF2B5EF4-FFF2-40B4-BE49-F238E27FC236}">
                  <a16:creationId xmlns:a16="http://schemas.microsoft.com/office/drawing/2014/main" id="{0A2855CC-62BB-4CCA-B26A-1A049A79B9D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A27997A6-E7B9-491B-AC16-65244C70B6F4}"/>
              </a:ext>
            </a:extLst>
          </p:cNvPr>
          <p:cNvGrpSpPr/>
          <p:nvPr/>
        </p:nvGrpSpPr>
        <p:grpSpPr>
          <a:xfrm>
            <a:off x="3607600" y="2112187"/>
            <a:ext cx="720000" cy="430244"/>
            <a:chOff x="6555416" y="4900731"/>
            <a:chExt cx="720000" cy="378515"/>
          </a:xfrm>
        </p:grpSpPr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51FF5FE8-5154-45F1-A874-F98883A83BF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四日市市</a:t>
              </a:r>
            </a:p>
          </p:txBody>
        </p:sp>
        <p:sp>
          <p:nvSpPr>
            <p:cNvPr id="149" name="四角形: 上の 2 つの角を丸める 148">
              <a:extLst>
                <a:ext uri="{FF2B5EF4-FFF2-40B4-BE49-F238E27FC236}">
                  <a16:creationId xmlns:a16="http://schemas.microsoft.com/office/drawing/2014/main" id="{C9A281A5-C7D9-404A-9D45-D479456C0D4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27DB86C1-EF9D-4DCB-9E61-2BFA4CDE405F}"/>
              </a:ext>
            </a:extLst>
          </p:cNvPr>
          <p:cNvGrpSpPr/>
          <p:nvPr/>
        </p:nvGrpSpPr>
        <p:grpSpPr>
          <a:xfrm>
            <a:off x="5131600" y="1826938"/>
            <a:ext cx="720000" cy="430244"/>
            <a:chOff x="6555416" y="4900731"/>
            <a:chExt cx="720000" cy="378515"/>
          </a:xfrm>
        </p:grpSpPr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4C5332B6-F7D2-424B-8DD4-E117B553DD8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川越町</a:t>
              </a:r>
            </a:p>
          </p:txBody>
        </p:sp>
        <p:sp>
          <p:nvSpPr>
            <p:cNvPr id="152" name="四角形: 上の 2 つの角を丸める 151">
              <a:extLst>
                <a:ext uri="{FF2B5EF4-FFF2-40B4-BE49-F238E27FC236}">
                  <a16:creationId xmlns:a16="http://schemas.microsoft.com/office/drawing/2014/main" id="{A2FC6B1E-92C1-48D2-B6F6-F20C6065FAB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68235EBD-6536-4338-AA55-1183AC1A6107}"/>
              </a:ext>
            </a:extLst>
          </p:cNvPr>
          <p:cNvGrpSpPr/>
          <p:nvPr/>
        </p:nvGrpSpPr>
        <p:grpSpPr>
          <a:xfrm>
            <a:off x="2351316" y="6598462"/>
            <a:ext cx="720000" cy="430244"/>
            <a:chOff x="6555416" y="4900731"/>
            <a:chExt cx="720000" cy="378515"/>
          </a:xfrm>
        </p:grpSpPr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3F072CEA-5A9C-43BC-88F8-236A8654F09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紀北町</a:t>
              </a:r>
            </a:p>
          </p:txBody>
        </p:sp>
        <p:sp>
          <p:nvSpPr>
            <p:cNvPr id="155" name="四角形: 上の 2 つの角を丸める 154">
              <a:extLst>
                <a:ext uri="{FF2B5EF4-FFF2-40B4-BE49-F238E27FC236}">
                  <a16:creationId xmlns:a16="http://schemas.microsoft.com/office/drawing/2014/main" id="{0D04D59A-EC9C-4261-99A9-65755921B18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9A1FC9E6-BDAF-43FF-9411-3A144EC24403}"/>
              </a:ext>
            </a:extLst>
          </p:cNvPr>
          <p:cNvGrpSpPr/>
          <p:nvPr/>
        </p:nvGrpSpPr>
        <p:grpSpPr>
          <a:xfrm>
            <a:off x="2217966" y="7436662"/>
            <a:ext cx="720000" cy="430244"/>
            <a:chOff x="6555416" y="4900731"/>
            <a:chExt cx="720000" cy="378515"/>
          </a:xfrm>
        </p:grpSpPr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D4A8C98F-275B-44CE-883A-2380ED6E8C3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尾鷲市</a:t>
              </a:r>
            </a:p>
          </p:txBody>
        </p:sp>
        <p:sp>
          <p:nvSpPr>
            <p:cNvPr id="158" name="四角形: 上の 2 つの角を丸める 157">
              <a:extLst>
                <a:ext uri="{FF2B5EF4-FFF2-40B4-BE49-F238E27FC236}">
                  <a16:creationId xmlns:a16="http://schemas.microsoft.com/office/drawing/2014/main" id="{A0193493-6CA6-4737-8EE9-4FD7C45AC91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D339D12B-6341-4085-865F-5812B75B34ED}"/>
              </a:ext>
            </a:extLst>
          </p:cNvPr>
          <p:cNvGrpSpPr/>
          <p:nvPr/>
        </p:nvGrpSpPr>
        <p:grpSpPr>
          <a:xfrm>
            <a:off x="1313091" y="7874812"/>
            <a:ext cx="720000" cy="430244"/>
            <a:chOff x="6555416" y="4900731"/>
            <a:chExt cx="720000" cy="378515"/>
          </a:xfrm>
        </p:grpSpPr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0DA76F00-D1A0-4721-A539-633D733B7A8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熊野市</a:t>
              </a:r>
            </a:p>
          </p:txBody>
        </p:sp>
        <p:sp>
          <p:nvSpPr>
            <p:cNvPr id="161" name="四角形: 上の 2 つの角を丸める 160">
              <a:extLst>
                <a:ext uri="{FF2B5EF4-FFF2-40B4-BE49-F238E27FC236}">
                  <a16:creationId xmlns:a16="http://schemas.microsoft.com/office/drawing/2014/main" id="{5D9EBB14-7D98-4FD3-AEBA-00E42616E06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0109D05C-FDA6-426D-BCC6-C712FA48FED6}"/>
              </a:ext>
            </a:extLst>
          </p:cNvPr>
          <p:cNvGrpSpPr/>
          <p:nvPr/>
        </p:nvGrpSpPr>
        <p:grpSpPr>
          <a:xfrm>
            <a:off x="1313091" y="8436787"/>
            <a:ext cx="720000" cy="430244"/>
            <a:chOff x="6555416" y="4900731"/>
            <a:chExt cx="720000" cy="378515"/>
          </a:xfrm>
        </p:grpSpPr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95C76A5E-C71F-439E-8F33-4ACF7F8DAE2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御浜町</a:t>
              </a:r>
            </a:p>
          </p:txBody>
        </p:sp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11069D9A-A34A-4E90-A962-273AD03B107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3F751A70-5462-4238-8765-08AC53D748CB}"/>
              </a:ext>
            </a:extLst>
          </p:cNvPr>
          <p:cNvGrpSpPr/>
          <p:nvPr/>
        </p:nvGrpSpPr>
        <p:grpSpPr>
          <a:xfrm>
            <a:off x="1313091" y="8903512"/>
            <a:ext cx="720000" cy="430244"/>
            <a:chOff x="6555416" y="4900731"/>
            <a:chExt cx="720000" cy="378515"/>
          </a:xfrm>
        </p:grpSpPr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6E14EDDA-09FE-4E97-A32C-3AD5A107A95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紀宝町</a:t>
              </a:r>
            </a:p>
          </p:txBody>
        </p:sp>
        <p:sp>
          <p:nvSpPr>
            <p:cNvPr id="167" name="四角形: 上の 2 つの角を丸める 166">
              <a:extLst>
                <a:ext uri="{FF2B5EF4-FFF2-40B4-BE49-F238E27FC236}">
                  <a16:creationId xmlns:a16="http://schemas.microsoft.com/office/drawing/2014/main" id="{A351F280-5517-4F74-AEED-2B2880E3459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7" name="グループ化 176">
            <a:extLst>
              <a:ext uri="{FF2B5EF4-FFF2-40B4-BE49-F238E27FC236}">
                <a16:creationId xmlns:a16="http://schemas.microsoft.com/office/drawing/2014/main" id="{8E3B0A1D-276B-49BA-8D22-8554B746383A}"/>
              </a:ext>
            </a:extLst>
          </p:cNvPr>
          <p:cNvGrpSpPr/>
          <p:nvPr/>
        </p:nvGrpSpPr>
        <p:grpSpPr>
          <a:xfrm>
            <a:off x="4788700" y="4989238"/>
            <a:ext cx="720000" cy="430244"/>
            <a:chOff x="6555416" y="4900731"/>
            <a:chExt cx="720000" cy="378515"/>
          </a:xfrm>
        </p:grpSpPr>
        <p:sp>
          <p:nvSpPr>
            <p:cNvPr id="178" name="四角形: 上の 2 つの角を丸める 177">
              <a:extLst>
                <a:ext uri="{FF2B5EF4-FFF2-40B4-BE49-F238E27FC236}">
                  <a16:creationId xmlns:a16="http://schemas.microsoft.com/office/drawing/2014/main" id="{8117EEC4-3380-40BF-8830-72D74A110C8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伊勢市</a:t>
              </a:r>
            </a:p>
          </p:txBody>
        </p:sp>
        <p:sp>
          <p:nvSpPr>
            <p:cNvPr id="179" name="四角形: 上の 2 つの角を丸める 178">
              <a:extLst>
                <a:ext uri="{FF2B5EF4-FFF2-40B4-BE49-F238E27FC236}">
                  <a16:creationId xmlns:a16="http://schemas.microsoft.com/office/drawing/2014/main" id="{F5B3193C-8F17-4582-8D70-ADC36F1AD44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E30C201F-0F9A-4430-B873-4A4E244114A9}"/>
              </a:ext>
            </a:extLst>
          </p:cNvPr>
          <p:cNvGrpSpPr/>
          <p:nvPr/>
        </p:nvGrpSpPr>
        <p:grpSpPr>
          <a:xfrm>
            <a:off x="5550700" y="4989238"/>
            <a:ext cx="720000" cy="430244"/>
            <a:chOff x="6555416" y="4900731"/>
            <a:chExt cx="720000" cy="378515"/>
          </a:xfrm>
        </p:grpSpPr>
        <p:sp>
          <p:nvSpPr>
            <p:cNvPr id="181" name="四角形: 上の 2 つの角を丸める 180">
              <a:extLst>
                <a:ext uri="{FF2B5EF4-FFF2-40B4-BE49-F238E27FC236}">
                  <a16:creationId xmlns:a16="http://schemas.microsoft.com/office/drawing/2014/main" id="{627F7C50-F147-48AC-87BB-8B4606CBEC3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鳥羽市</a:t>
              </a:r>
            </a:p>
          </p:txBody>
        </p:sp>
        <p:sp>
          <p:nvSpPr>
            <p:cNvPr id="182" name="四角形: 上の 2 つの角を丸める 181">
              <a:extLst>
                <a:ext uri="{FF2B5EF4-FFF2-40B4-BE49-F238E27FC236}">
                  <a16:creationId xmlns:a16="http://schemas.microsoft.com/office/drawing/2014/main" id="{FF8EE285-AD17-43B9-B771-B4A1531D67F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716B397D-D582-4195-B671-9FC58B2CA7F6}"/>
              </a:ext>
            </a:extLst>
          </p:cNvPr>
          <p:cNvGrpSpPr/>
          <p:nvPr/>
        </p:nvGrpSpPr>
        <p:grpSpPr>
          <a:xfrm>
            <a:off x="5131600" y="5722663"/>
            <a:ext cx="720000" cy="430244"/>
            <a:chOff x="6555416" y="4900731"/>
            <a:chExt cx="720000" cy="378515"/>
          </a:xfrm>
        </p:grpSpPr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471BD268-FE83-49AC-A670-EE91EB64898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志摩市</a:t>
              </a:r>
            </a:p>
          </p:txBody>
        </p:sp>
        <p:sp>
          <p:nvSpPr>
            <p:cNvPr id="185" name="四角形: 上の 2 つの角を丸める 184">
              <a:extLst>
                <a:ext uri="{FF2B5EF4-FFF2-40B4-BE49-F238E27FC236}">
                  <a16:creationId xmlns:a16="http://schemas.microsoft.com/office/drawing/2014/main" id="{D82D6769-E251-4E61-AF31-3C8B554AE83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0865F381-13A2-4191-9DC2-6DA8D4D81D78}"/>
              </a:ext>
            </a:extLst>
          </p:cNvPr>
          <p:cNvGrpSpPr/>
          <p:nvPr/>
        </p:nvGrpSpPr>
        <p:grpSpPr>
          <a:xfrm>
            <a:off x="2216950" y="5979838"/>
            <a:ext cx="720000" cy="430244"/>
            <a:chOff x="6555416" y="4900731"/>
            <a:chExt cx="720000" cy="378515"/>
          </a:xfrm>
        </p:grpSpPr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E61673D1-915D-43C6-9224-A0A6077A4D6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大台町</a:t>
              </a:r>
            </a:p>
          </p:txBody>
        </p:sp>
        <p:sp>
          <p:nvSpPr>
            <p:cNvPr id="188" name="四角形: 上の 2 つの角を丸める 187">
              <a:extLst>
                <a:ext uri="{FF2B5EF4-FFF2-40B4-BE49-F238E27FC236}">
                  <a16:creationId xmlns:a16="http://schemas.microsoft.com/office/drawing/2014/main" id="{A7EEB46C-ABDB-4476-A209-ACC8BEA0EBB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9" name="グループ化 188">
            <a:extLst>
              <a:ext uri="{FF2B5EF4-FFF2-40B4-BE49-F238E27FC236}">
                <a16:creationId xmlns:a16="http://schemas.microsoft.com/office/drawing/2014/main" id="{E0BBF87D-DE2A-41E9-AFE4-8674C953CC30}"/>
              </a:ext>
            </a:extLst>
          </p:cNvPr>
          <p:cNvGrpSpPr/>
          <p:nvPr/>
        </p:nvGrpSpPr>
        <p:grpSpPr>
          <a:xfrm>
            <a:off x="2978950" y="5979838"/>
            <a:ext cx="720000" cy="430244"/>
            <a:chOff x="6555416" y="4900731"/>
            <a:chExt cx="720000" cy="378515"/>
          </a:xfrm>
        </p:grpSpPr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230CEFBA-57B9-4D4F-987B-013E94CEE94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大紀町</a:t>
              </a:r>
            </a:p>
          </p:txBody>
        </p:sp>
        <p:sp>
          <p:nvSpPr>
            <p:cNvPr id="191" name="四角形: 上の 2 つの角を丸める 190">
              <a:extLst>
                <a:ext uri="{FF2B5EF4-FFF2-40B4-BE49-F238E27FC236}">
                  <a16:creationId xmlns:a16="http://schemas.microsoft.com/office/drawing/2014/main" id="{0D4AE5F4-5CD5-48DB-8D34-1D7848E33ED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2" name="グループ化 191">
            <a:extLst>
              <a:ext uri="{FF2B5EF4-FFF2-40B4-BE49-F238E27FC236}">
                <a16:creationId xmlns:a16="http://schemas.microsoft.com/office/drawing/2014/main" id="{BA570483-E4BE-4D9D-8343-7EC567A63522}"/>
              </a:ext>
            </a:extLst>
          </p:cNvPr>
          <p:cNvGrpSpPr/>
          <p:nvPr/>
        </p:nvGrpSpPr>
        <p:grpSpPr>
          <a:xfrm>
            <a:off x="3988600" y="6132238"/>
            <a:ext cx="720000" cy="430244"/>
            <a:chOff x="6555416" y="4900731"/>
            <a:chExt cx="720000" cy="378515"/>
          </a:xfrm>
        </p:grpSpPr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8190168F-A515-4DC6-9D77-8800676EAD9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南伊勢町</a:t>
              </a:r>
            </a:p>
          </p:txBody>
        </p:sp>
        <p:sp>
          <p:nvSpPr>
            <p:cNvPr id="194" name="四角形: 上の 2 つの角を丸める 193">
              <a:extLst>
                <a:ext uri="{FF2B5EF4-FFF2-40B4-BE49-F238E27FC236}">
                  <a16:creationId xmlns:a16="http://schemas.microsoft.com/office/drawing/2014/main" id="{31E03BF9-7069-4A54-A14A-9C4B9DD58A7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8B031053-ACE4-4C43-8A23-BB6620950123}"/>
              </a:ext>
            </a:extLst>
          </p:cNvPr>
          <p:cNvGrpSpPr/>
          <p:nvPr/>
        </p:nvGrpSpPr>
        <p:grpSpPr>
          <a:xfrm>
            <a:off x="3037370" y="4580214"/>
            <a:ext cx="720000" cy="430244"/>
            <a:chOff x="6555416" y="4900731"/>
            <a:chExt cx="720000" cy="378515"/>
          </a:xfrm>
        </p:grpSpPr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218C5FC3-AC22-4C58-AFE0-B1037BF7DB2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松阪市</a:t>
              </a:r>
            </a:p>
          </p:txBody>
        </p:sp>
        <p:sp>
          <p:nvSpPr>
            <p:cNvPr id="197" name="四角形: 上の 2 つの角を丸める 196">
              <a:extLst>
                <a:ext uri="{FF2B5EF4-FFF2-40B4-BE49-F238E27FC236}">
                  <a16:creationId xmlns:a16="http://schemas.microsoft.com/office/drawing/2014/main" id="{214BD030-8C1C-4E7F-82BE-24921EC7CD0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8" name="グループ化 197">
            <a:extLst>
              <a:ext uri="{FF2B5EF4-FFF2-40B4-BE49-F238E27FC236}">
                <a16:creationId xmlns:a16="http://schemas.microsoft.com/office/drawing/2014/main" id="{11117A09-29B4-429E-9855-7914777B1432}"/>
              </a:ext>
            </a:extLst>
          </p:cNvPr>
          <p:cNvGrpSpPr/>
          <p:nvPr/>
        </p:nvGrpSpPr>
        <p:grpSpPr>
          <a:xfrm>
            <a:off x="3217075" y="5084488"/>
            <a:ext cx="720000" cy="430244"/>
            <a:chOff x="6555416" y="4900731"/>
            <a:chExt cx="720000" cy="378515"/>
          </a:xfrm>
        </p:grpSpPr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1AA29898-C734-4E08-BB10-358D32EA5FC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多気町</a:t>
              </a:r>
            </a:p>
          </p:txBody>
        </p:sp>
        <p:sp>
          <p:nvSpPr>
            <p:cNvPr id="200" name="四角形: 上の 2 つの角を丸める 199">
              <a:extLst>
                <a:ext uri="{FF2B5EF4-FFF2-40B4-BE49-F238E27FC236}">
                  <a16:creationId xmlns:a16="http://schemas.microsoft.com/office/drawing/2014/main" id="{ACC8E075-6900-4CB5-89B3-D1B19BDD9B1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4C5C8477-6028-49F4-9C31-34834C6789AD}"/>
              </a:ext>
            </a:extLst>
          </p:cNvPr>
          <p:cNvGrpSpPr/>
          <p:nvPr/>
        </p:nvGrpSpPr>
        <p:grpSpPr>
          <a:xfrm>
            <a:off x="3979075" y="5084488"/>
            <a:ext cx="720000" cy="430244"/>
            <a:chOff x="6555416" y="4900731"/>
            <a:chExt cx="720000" cy="378515"/>
          </a:xfrm>
        </p:grpSpPr>
        <p:sp>
          <p:nvSpPr>
            <p:cNvPr id="202" name="四角形: 上の 2 つの角を丸める 201">
              <a:extLst>
                <a:ext uri="{FF2B5EF4-FFF2-40B4-BE49-F238E27FC236}">
                  <a16:creationId xmlns:a16="http://schemas.microsoft.com/office/drawing/2014/main" id="{8BB91656-7A8E-4AAD-9AAE-6BFC6534351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玉城町</a:t>
              </a:r>
            </a:p>
          </p:txBody>
        </p:sp>
        <p:sp>
          <p:nvSpPr>
            <p:cNvPr id="203" name="四角形: 上の 2 つの角を丸める 202">
              <a:extLst>
                <a:ext uri="{FF2B5EF4-FFF2-40B4-BE49-F238E27FC236}">
                  <a16:creationId xmlns:a16="http://schemas.microsoft.com/office/drawing/2014/main" id="{7382C571-E9EA-464C-8370-513B978AA4A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4" name="グループ化 203">
            <a:extLst>
              <a:ext uri="{FF2B5EF4-FFF2-40B4-BE49-F238E27FC236}">
                <a16:creationId xmlns:a16="http://schemas.microsoft.com/office/drawing/2014/main" id="{FA315559-0C89-475C-87E0-36391197B11B}"/>
              </a:ext>
            </a:extLst>
          </p:cNvPr>
          <p:cNvGrpSpPr/>
          <p:nvPr/>
        </p:nvGrpSpPr>
        <p:grpSpPr>
          <a:xfrm>
            <a:off x="4026700" y="4560613"/>
            <a:ext cx="720000" cy="430244"/>
            <a:chOff x="6555416" y="4900731"/>
            <a:chExt cx="720000" cy="378515"/>
          </a:xfrm>
        </p:grpSpPr>
        <p:sp>
          <p:nvSpPr>
            <p:cNvPr id="205" name="四角形: 上の 2 つの角を丸める 204">
              <a:extLst>
                <a:ext uri="{FF2B5EF4-FFF2-40B4-BE49-F238E27FC236}">
                  <a16:creationId xmlns:a16="http://schemas.microsoft.com/office/drawing/2014/main" id="{30707F11-8D19-4090-ABC8-94EC8F902B6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明和町</a:t>
              </a:r>
            </a:p>
          </p:txBody>
        </p:sp>
        <p:sp>
          <p:nvSpPr>
            <p:cNvPr id="206" name="四角形: 上の 2 つの角を丸める 205">
              <a:extLst>
                <a:ext uri="{FF2B5EF4-FFF2-40B4-BE49-F238E27FC236}">
                  <a16:creationId xmlns:a16="http://schemas.microsoft.com/office/drawing/2014/main" id="{307CEB66-CB8F-4FC0-B6D1-5C63C921990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27515809-0FAE-4AF4-B01D-B36DF64084DD}"/>
              </a:ext>
            </a:extLst>
          </p:cNvPr>
          <p:cNvGrpSpPr/>
          <p:nvPr/>
        </p:nvGrpSpPr>
        <p:grpSpPr>
          <a:xfrm>
            <a:off x="3655225" y="5551213"/>
            <a:ext cx="720000" cy="430244"/>
            <a:chOff x="6555416" y="4900731"/>
            <a:chExt cx="720000" cy="378515"/>
          </a:xfrm>
        </p:grpSpPr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C1CE6C8F-4B17-4B14-8D9E-6E5DE0766EE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度会町</a:t>
              </a:r>
            </a:p>
          </p:txBody>
        </p:sp>
        <p:sp>
          <p:nvSpPr>
            <p:cNvPr id="209" name="四角形: 上の 2 つの角を丸める 208">
              <a:extLst>
                <a:ext uri="{FF2B5EF4-FFF2-40B4-BE49-F238E27FC236}">
                  <a16:creationId xmlns:a16="http://schemas.microsoft.com/office/drawing/2014/main" id="{D63CB4EE-5043-47AA-8CF9-41EDF436AAD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6782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64" name="Group 304"/>
          <p:cNvGrpSpPr>
            <a:grpSpLocks/>
          </p:cNvGrpSpPr>
          <p:nvPr/>
        </p:nvGrpSpPr>
        <p:grpSpPr bwMode="auto">
          <a:xfrm>
            <a:off x="825501" y="645206"/>
            <a:ext cx="5078866" cy="8776607"/>
            <a:chOff x="728" y="233"/>
            <a:chExt cx="4479" cy="7740"/>
          </a:xfrm>
        </p:grpSpPr>
        <p:sp>
          <p:nvSpPr>
            <p:cNvPr id="15619" name="Freeform 259"/>
            <p:cNvSpPr>
              <a:spLocks/>
            </p:cNvSpPr>
            <p:nvPr/>
          </p:nvSpPr>
          <p:spPr bwMode="auto">
            <a:xfrm>
              <a:off x="2031" y="2303"/>
              <a:ext cx="1700" cy="2013"/>
            </a:xfrm>
            <a:custGeom>
              <a:avLst/>
              <a:gdLst>
                <a:gd name="T0" fmla="*/ 453 w 1701"/>
                <a:gd name="T1" fmla="*/ 2012 h 2012"/>
                <a:gd name="T2" fmla="*/ 680 w 1701"/>
                <a:gd name="T3" fmla="*/ 1786 h 2012"/>
                <a:gd name="T4" fmla="*/ 765 w 1701"/>
                <a:gd name="T5" fmla="*/ 1729 h 2012"/>
                <a:gd name="T6" fmla="*/ 794 w 1701"/>
                <a:gd name="T7" fmla="*/ 1559 h 2012"/>
                <a:gd name="T8" fmla="*/ 935 w 1701"/>
                <a:gd name="T9" fmla="*/ 1190 h 2012"/>
                <a:gd name="T10" fmla="*/ 1134 w 1701"/>
                <a:gd name="T11" fmla="*/ 1077 h 2012"/>
                <a:gd name="T12" fmla="*/ 1190 w 1701"/>
                <a:gd name="T13" fmla="*/ 1077 h 2012"/>
                <a:gd name="T14" fmla="*/ 1247 w 1701"/>
                <a:gd name="T15" fmla="*/ 1020 h 2012"/>
                <a:gd name="T16" fmla="*/ 1417 w 1701"/>
                <a:gd name="T17" fmla="*/ 992 h 2012"/>
                <a:gd name="T18" fmla="*/ 1616 w 1701"/>
                <a:gd name="T19" fmla="*/ 1077 h 2012"/>
                <a:gd name="T20" fmla="*/ 1672 w 1701"/>
                <a:gd name="T21" fmla="*/ 907 h 2012"/>
                <a:gd name="T22" fmla="*/ 1531 w 1701"/>
                <a:gd name="T23" fmla="*/ 482 h 2012"/>
                <a:gd name="T24" fmla="*/ 1644 w 1701"/>
                <a:gd name="T25" fmla="*/ 170 h 2012"/>
                <a:gd name="T26" fmla="*/ 1502 w 1701"/>
                <a:gd name="T27" fmla="*/ 170 h 2012"/>
                <a:gd name="T28" fmla="*/ 1247 w 1701"/>
                <a:gd name="T29" fmla="*/ 170 h 2012"/>
                <a:gd name="T30" fmla="*/ 1162 w 1701"/>
                <a:gd name="T31" fmla="*/ 170 h 2012"/>
                <a:gd name="T32" fmla="*/ 1049 w 1701"/>
                <a:gd name="T33" fmla="*/ 0 h 2012"/>
                <a:gd name="T34" fmla="*/ 935 w 1701"/>
                <a:gd name="T35" fmla="*/ 85 h 2012"/>
                <a:gd name="T36" fmla="*/ 765 w 1701"/>
                <a:gd name="T37" fmla="*/ 141 h 2012"/>
                <a:gd name="T38" fmla="*/ 623 w 1701"/>
                <a:gd name="T39" fmla="*/ 198 h 2012"/>
                <a:gd name="T40" fmla="*/ 680 w 1701"/>
                <a:gd name="T41" fmla="*/ 312 h 2012"/>
                <a:gd name="T42" fmla="*/ 538 w 1701"/>
                <a:gd name="T43" fmla="*/ 567 h 2012"/>
                <a:gd name="T44" fmla="*/ 453 w 1701"/>
                <a:gd name="T45" fmla="*/ 822 h 2012"/>
                <a:gd name="T46" fmla="*/ 425 w 1701"/>
                <a:gd name="T47" fmla="*/ 879 h 2012"/>
                <a:gd name="T48" fmla="*/ 340 w 1701"/>
                <a:gd name="T49" fmla="*/ 1077 h 2012"/>
                <a:gd name="T50" fmla="*/ 368 w 1701"/>
                <a:gd name="T51" fmla="*/ 1219 h 2012"/>
                <a:gd name="T52" fmla="*/ 283 w 1701"/>
                <a:gd name="T53" fmla="*/ 1389 h 2012"/>
                <a:gd name="T54" fmla="*/ 142 w 1701"/>
                <a:gd name="T55" fmla="*/ 1417 h 2012"/>
                <a:gd name="T56" fmla="*/ 0 w 1701"/>
                <a:gd name="T57" fmla="*/ 1559 h 2012"/>
                <a:gd name="T58" fmla="*/ 0 w 1701"/>
                <a:gd name="T59" fmla="*/ 1672 h 2012"/>
                <a:gd name="T60" fmla="*/ 227 w 1701"/>
                <a:gd name="T61" fmla="*/ 1616 h 2012"/>
                <a:gd name="T62" fmla="*/ 170 w 1701"/>
                <a:gd name="T63" fmla="*/ 1729 h 2012"/>
                <a:gd name="T64" fmla="*/ 198 w 1701"/>
                <a:gd name="T65" fmla="*/ 1842 h 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01" h="2012">
                  <a:moveTo>
                    <a:pt x="170" y="2012"/>
                  </a:moveTo>
                  <a:lnTo>
                    <a:pt x="453" y="2012"/>
                  </a:lnTo>
                  <a:lnTo>
                    <a:pt x="623" y="1927"/>
                  </a:lnTo>
                  <a:lnTo>
                    <a:pt x="680" y="1786"/>
                  </a:lnTo>
                  <a:lnTo>
                    <a:pt x="737" y="1786"/>
                  </a:lnTo>
                  <a:lnTo>
                    <a:pt x="765" y="1729"/>
                  </a:lnTo>
                  <a:lnTo>
                    <a:pt x="709" y="1616"/>
                  </a:lnTo>
                  <a:lnTo>
                    <a:pt x="794" y="1559"/>
                  </a:lnTo>
                  <a:lnTo>
                    <a:pt x="935" y="1275"/>
                  </a:lnTo>
                  <a:lnTo>
                    <a:pt x="935" y="1190"/>
                  </a:lnTo>
                  <a:lnTo>
                    <a:pt x="1105" y="1134"/>
                  </a:lnTo>
                  <a:lnTo>
                    <a:pt x="1134" y="1077"/>
                  </a:lnTo>
                  <a:lnTo>
                    <a:pt x="1190" y="1105"/>
                  </a:lnTo>
                  <a:lnTo>
                    <a:pt x="1190" y="1077"/>
                  </a:lnTo>
                  <a:lnTo>
                    <a:pt x="1247" y="1049"/>
                  </a:lnTo>
                  <a:lnTo>
                    <a:pt x="1247" y="1020"/>
                  </a:lnTo>
                  <a:lnTo>
                    <a:pt x="1332" y="1020"/>
                  </a:lnTo>
                  <a:lnTo>
                    <a:pt x="1417" y="992"/>
                  </a:lnTo>
                  <a:lnTo>
                    <a:pt x="1502" y="1020"/>
                  </a:lnTo>
                  <a:lnTo>
                    <a:pt x="1616" y="1077"/>
                  </a:lnTo>
                  <a:lnTo>
                    <a:pt x="1616" y="935"/>
                  </a:lnTo>
                  <a:lnTo>
                    <a:pt x="1672" y="907"/>
                  </a:lnTo>
                  <a:lnTo>
                    <a:pt x="1502" y="793"/>
                  </a:lnTo>
                  <a:lnTo>
                    <a:pt x="1531" y="482"/>
                  </a:lnTo>
                  <a:lnTo>
                    <a:pt x="1701" y="226"/>
                  </a:lnTo>
                  <a:lnTo>
                    <a:pt x="1644" y="170"/>
                  </a:lnTo>
                  <a:lnTo>
                    <a:pt x="1531" y="226"/>
                  </a:lnTo>
                  <a:lnTo>
                    <a:pt x="1502" y="170"/>
                  </a:lnTo>
                  <a:lnTo>
                    <a:pt x="1389" y="226"/>
                  </a:lnTo>
                  <a:lnTo>
                    <a:pt x="1247" y="170"/>
                  </a:lnTo>
                  <a:lnTo>
                    <a:pt x="1190" y="198"/>
                  </a:lnTo>
                  <a:lnTo>
                    <a:pt x="1162" y="170"/>
                  </a:lnTo>
                  <a:lnTo>
                    <a:pt x="1105" y="28"/>
                  </a:lnTo>
                  <a:lnTo>
                    <a:pt x="1049" y="0"/>
                  </a:lnTo>
                  <a:lnTo>
                    <a:pt x="992" y="56"/>
                  </a:lnTo>
                  <a:lnTo>
                    <a:pt x="935" y="85"/>
                  </a:lnTo>
                  <a:lnTo>
                    <a:pt x="879" y="141"/>
                  </a:lnTo>
                  <a:lnTo>
                    <a:pt x="765" y="141"/>
                  </a:lnTo>
                  <a:lnTo>
                    <a:pt x="680" y="141"/>
                  </a:lnTo>
                  <a:lnTo>
                    <a:pt x="623" y="198"/>
                  </a:lnTo>
                  <a:lnTo>
                    <a:pt x="652" y="312"/>
                  </a:lnTo>
                  <a:lnTo>
                    <a:pt x="680" y="312"/>
                  </a:lnTo>
                  <a:lnTo>
                    <a:pt x="765" y="397"/>
                  </a:lnTo>
                  <a:lnTo>
                    <a:pt x="538" y="567"/>
                  </a:lnTo>
                  <a:lnTo>
                    <a:pt x="595" y="623"/>
                  </a:lnTo>
                  <a:lnTo>
                    <a:pt x="453" y="822"/>
                  </a:lnTo>
                  <a:lnTo>
                    <a:pt x="453" y="879"/>
                  </a:lnTo>
                  <a:lnTo>
                    <a:pt x="425" y="879"/>
                  </a:lnTo>
                  <a:lnTo>
                    <a:pt x="453" y="935"/>
                  </a:lnTo>
                  <a:lnTo>
                    <a:pt x="340" y="1077"/>
                  </a:lnTo>
                  <a:lnTo>
                    <a:pt x="368" y="1162"/>
                  </a:lnTo>
                  <a:lnTo>
                    <a:pt x="368" y="1219"/>
                  </a:lnTo>
                  <a:lnTo>
                    <a:pt x="368" y="1332"/>
                  </a:lnTo>
                  <a:lnTo>
                    <a:pt x="283" y="1389"/>
                  </a:lnTo>
                  <a:lnTo>
                    <a:pt x="255" y="1474"/>
                  </a:lnTo>
                  <a:lnTo>
                    <a:pt x="142" y="1417"/>
                  </a:lnTo>
                  <a:lnTo>
                    <a:pt x="56" y="1446"/>
                  </a:lnTo>
                  <a:lnTo>
                    <a:pt x="0" y="1559"/>
                  </a:lnTo>
                  <a:lnTo>
                    <a:pt x="28" y="1587"/>
                  </a:lnTo>
                  <a:lnTo>
                    <a:pt x="0" y="1672"/>
                  </a:lnTo>
                  <a:lnTo>
                    <a:pt x="56" y="1701"/>
                  </a:lnTo>
                  <a:lnTo>
                    <a:pt x="227" y="1616"/>
                  </a:lnTo>
                  <a:lnTo>
                    <a:pt x="227" y="1701"/>
                  </a:lnTo>
                  <a:lnTo>
                    <a:pt x="170" y="1729"/>
                  </a:lnTo>
                  <a:lnTo>
                    <a:pt x="283" y="1814"/>
                  </a:lnTo>
                  <a:lnTo>
                    <a:pt x="198" y="1842"/>
                  </a:lnTo>
                  <a:lnTo>
                    <a:pt x="170" y="201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1" name="Freeform 261"/>
            <p:cNvSpPr>
              <a:spLocks/>
            </p:cNvSpPr>
            <p:nvPr/>
          </p:nvSpPr>
          <p:spPr bwMode="auto">
            <a:xfrm>
              <a:off x="1607" y="3295"/>
              <a:ext cx="2324" cy="1701"/>
            </a:xfrm>
            <a:custGeom>
              <a:avLst/>
              <a:gdLst>
                <a:gd name="T0" fmla="*/ 878 w 2324"/>
                <a:gd name="T1" fmla="*/ 1020 h 1701"/>
                <a:gd name="T2" fmla="*/ 1105 w 2324"/>
                <a:gd name="T3" fmla="*/ 794 h 1701"/>
                <a:gd name="T4" fmla="*/ 1190 w 2324"/>
                <a:gd name="T5" fmla="*/ 737 h 1701"/>
                <a:gd name="T6" fmla="*/ 1219 w 2324"/>
                <a:gd name="T7" fmla="*/ 567 h 1701"/>
                <a:gd name="T8" fmla="*/ 1360 w 2324"/>
                <a:gd name="T9" fmla="*/ 198 h 1701"/>
                <a:gd name="T10" fmla="*/ 1559 w 2324"/>
                <a:gd name="T11" fmla="*/ 85 h 1701"/>
                <a:gd name="T12" fmla="*/ 1615 w 2324"/>
                <a:gd name="T13" fmla="*/ 85 h 1701"/>
                <a:gd name="T14" fmla="*/ 1672 w 2324"/>
                <a:gd name="T15" fmla="*/ 28 h 1701"/>
                <a:gd name="T16" fmla="*/ 1842 w 2324"/>
                <a:gd name="T17" fmla="*/ 0 h 1701"/>
                <a:gd name="T18" fmla="*/ 2041 w 2324"/>
                <a:gd name="T19" fmla="*/ 85 h 1701"/>
                <a:gd name="T20" fmla="*/ 2041 w 2324"/>
                <a:gd name="T21" fmla="*/ 198 h 1701"/>
                <a:gd name="T22" fmla="*/ 2097 w 2324"/>
                <a:gd name="T23" fmla="*/ 227 h 1701"/>
                <a:gd name="T24" fmla="*/ 2154 w 2324"/>
                <a:gd name="T25" fmla="*/ 255 h 1701"/>
                <a:gd name="T26" fmla="*/ 2296 w 2324"/>
                <a:gd name="T27" fmla="*/ 312 h 1701"/>
                <a:gd name="T28" fmla="*/ 2324 w 2324"/>
                <a:gd name="T29" fmla="*/ 454 h 1701"/>
                <a:gd name="T30" fmla="*/ 2154 w 2324"/>
                <a:gd name="T31" fmla="*/ 652 h 1701"/>
                <a:gd name="T32" fmla="*/ 1899 w 2324"/>
                <a:gd name="T33" fmla="*/ 737 h 1701"/>
                <a:gd name="T34" fmla="*/ 1814 w 2324"/>
                <a:gd name="T35" fmla="*/ 737 h 1701"/>
                <a:gd name="T36" fmla="*/ 1729 w 2324"/>
                <a:gd name="T37" fmla="*/ 765 h 1701"/>
                <a:gd name="T38" fmla="*/ 1757 w 2324"/>
                <a:gd name="T39" fmla="*/ 850 h 1701"/>
                <a:gd name="T40" fmla="*/ 1615 w 2324"/>
                <a:gd name="T41" fmla="*/ 879 h 1701"/>
                <a:gd name="T42" fmla="*/ 1502 w 2324"/>
                <a:gd name="T43" fmla="*/ 879 h 1701"/>
                <a:gd name="T44" fmla="*/ 1502 w 2324"/>
                <a:gd name="T45" fmla="*/ 935 h 1701"/>
                <a:gd name="T46" fmla="*/ 1474 w 2324"/>
                <a:gd name="T47" fmla="*/ 1134 h 1701"/>
                <a:gd name="T48" fmla="*/ 1275 w 2324"/>
                <a:gd name="T49" fmla="*/ 1247 h 1701"/>
                <a:gd name="T50" fmla="*/ 878 w 2324"/>
                <a:gd name="T51" fmla="*/ 1247 h 1701"/>
                <a:gd name="T52" fmla="*/ 878 w 2324"/>
                <a:gd name="T53" fmla="*/ 1417 h 1701"/>
                <a:gd name="T54" fmla="*/ 793 w 2324"/>
                <a:gd name="T55" fmla="*/ 1502 h 1701"/>
                <a:gd name="T56" fmla="*/ 538 w 2324"/>
                <a:gd name="T57" fmla="*/ 1644 h 1701"/>
                <a:gd name="T58" fmla="*/ 396 w 2324"/>
                <a:gd name="T59" fmla="*/ 1701 h 1701"/>
                <a:gd name="T60" fmla="*/ 85 w 2324"/>
                <a:gd name="T61" fmla="*/ 1361 h 1701"/>
                <a:gd name="T62" fmla="*/ 141 w 2324"/>
                <a:gd name="T63" fmla="*/ 1191 h 1701"/>
                <a:gd name="T64" fmla="*/ 255 w 2324"/>
                <a:gd name="T65" fmla="*/ 1049 h 1701"/>
                <a:gd name="T66" fmla="*/ 368 w 2324"/>
                <a:gd name="T67" fmla="*/ 1020 h 1701"/>
                <a:gd name="T68" fmla="*/ 595 w 2324"/>
                <a:gd name="T69" fmla="*/ 102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24" h="1701">
                  <a:moveTo>
                    <a:pt x="595" y="1020"/>
                  </a:moveTo>
                  <a:lnTo>
                    <a:pt x="878" y="1020"/>
                  </a:lnTo>
                  <a:lnTo>
                    <a:pt x="1048" y="935"/>
                  </a:lnTo>
                  <a:lnTo>
                    <a:pt x="1105" y="794"/>
                  </a:lnTo>
                  <a:lnTo>
                    <a:pt x="1162" y="794"/>
                  </a:lnTo>
                  <a:lnTo>
                    <a:pt x="1190" y="737"/>
                  </a:lnTo>
                  <a:lnTo>
                    <a:pt x="1134" y="624"/>
                  </a:lnTo>
                  <a:lnTo>
                    <a:pt x="1219" y="567"/>
                  </a:lnTo>
                  <a:lnTo>
                    <a:pt x="1360" y="283"/>
                  </a:lnTo>
                  <a:lnTo>
                    <a:pt x="1360" y="198"/>
                  </a:lnTo>
                  <a:lnTo>
                    <a:pt x="1530" y="142"/>
                  </a:lnTo>
                  <a:lnTo>
                    <a:pt x="1559" y="85"/>
                  </a:lnTo>
                  <a:lnTo>
                    <a:pt x="1615" y="113"/>
                  </a:lnTo>
                  <a:lnTo>
                    <a:pt x="1615" y="85"/>
                  </a:lnTo>
                  <a:lnTo>
                    <a:pt x="1672" y="57"/>
                  </a:lnTo>
                  <a:lnTo>
                    <a:pt x="1672" y="28"/>
                  </a:lnTo>
                  <a:lnTo>
                    <a:pt x="1757" y="28"/>
                  </a:lnTo>
                  <a:lnTo>
                    <a:pt x="1842" y="0"/>
                  </a:lnTo>
                  <a:lnTo>
                    <a:pt x="1927" y="28"/>
                  </a:lnTo>
                  <a:lnTo>
                    <a:pt x="2041" y="85"/>
                  </a:lnTo>
                  <a:lnTo>
                    <a:pt x="1956" y="198"/>
                  </a:lnTo>
                  <a:lnTo>
                    <a:pt x="2041" y="198"/>
                  </a:lnTo>
                  <a:lnTo>
                    <a:pt x="2069" y="170"/>
                  </a:lnTo>
                  <a:lnTo>
                    <a:pt x="2097" y="227"/>
                  </a:lnTo>
                  <a:lnTo>
                    <a:pt x="2126" y="198"/>
                  </a:lnTo>
                  <a:lnTo>
                    <a:pt x="2154" y="255"/>
                  </a:lnTo>
                  <a:lnTo>
                    <a:pt x="2267" y="283"/>
                  </a:lnTo>
                  <a:lnTo>
                    <a:pt x="2296" y="312"/>
                  </a:lnTo>
                  <a:lnTo>
                    <a:pt x="2296" y="425"/>
                  </a:lnTo>
                  <a:lnTo>
                    <a:pt x="2324" y="454"/>
                  </a:lnTo>
                  <a:lnTo>
                    <a:pt x="2182" y="680"/>
                  </a:lnTo>
                  <a:lnTo>
                    <a:pt x="2154" y="652"/>
                  </a:lnTo>
                  <a:lnTo>
                    <a:pt x="1984" y="737"/>
                  </a:lnTo>
                  <a:lnTo>
                    <a:pt x="1899" y="737"/>
                  </a:lnTo>
                  <a:lnTo>
                    <a:pt x="1842" y="794"/>
                  </a:lnTo>
                  <a:lnTo>
                    <a:pt x="1814" y="737"/>
                  </a:lnTo>
                  <a:lnTo>
                    <a:pt x="1786" y="737"/>
                  </a:lnTo>
                  <a:lnTo>
                    <a:pt x="1729" y="765"/>
                  </a:lnTo>
                  <a:lnTo>
                    <a:pt x="1814" y="822"/>
                  </a:lnTo>
                  <a:lnTo>
                    <a:pt x="1757" y="850"/>
                  </a:lnTo>
                  <a:lnTo>
                    <a:pt x="1644" y="822"/>
                  </a:lnTo>
                  <a:lnTo>
                    <a:pt x="1615" y="879"/>
                  </a:lnTo>
                  <a:lnTo>
                    <a:pt x="1530" y="850"/>
                  </a:lnTo>
                  <a:lnTo>
                    <a:pt x="1502" y="879"/>
                  </a:lnTo>
                  <a:lnTo>
                    <a:pt x="1417" y="907"/>
                  </a:lnTo>
                  <a:lnTo>
                    <a:pt x="1502" y="935"/>
                  </a:lnTo>
                  <a:lnTo>
                    <a:pt x="1502" y="1020"/>
                  </a:lnTo>
                  <a:lnTo>
                    <a:pt x="1474" y="1134"/>
                  </a:lnTo>
                  <a:lnTo>
                    <a:pt x="1445" y="1191"/>
                  </a:lnTo>
                  <a:lnTo>
                    <a:pt x="1275" y="1247"/>
                  </a:lnTo>
                  <a:lnTo>
                    <a:pt x="1247" y="1247"/>
                  </a:lnTo>
                  <a:lnTo>
                    <a:pt x="878" y="1247"/>
                  </a:lnTo>
                  <a:lnTo>
                    <a:pt x="793" y="1361"/>
                  </a:lnTo>
                  <a:lnTo>
                    <a:pt x="878" y="1417"/>
                  </a:lnTo>
                  <a:lnTo>
                    <a:pt x="822" y="1446"/>
                  </a:lnTo>
                  <a:lnTo>
                    <a:pt x="793" y="1502"/>
                  </a:lnTo>
                  <a:lnTo>
                    <a:pt x="510" y="1559"/>
                  </a:lnTo>
                  <a:lnTo>
                    <a:pt x="538" y="1644"/>
                  </a:lnTo>
                  <a:lnTo>
                    <a:pt x="425" y="1644"/>
                  </a:lnTo>
                  <a:lnTo>
                    <a:pt x="396" y="1701"/>
                  </a:lnTo>
                  <a:lnTo>
                    <a:pt x="283" y="1701"/>
                  </a:lnTo>
                  <a:lnTo>
                    <a:pt x="85" y="1361"/>
                  </a:lnTo>
                  <a:lnTo>
                    <a:pt x="0" y="1304"/>
                  </a:lnTo>
                  <a:lnTo>
                    <a:pt x="141" y="1191"/>
                  </a:lnTo>
                  <a:lnTo>
                    <a:pt x="113" y="1106"/>
                  </a:lnTo>
                  <a:lnTo>
                    <a:pt x="255" y="1049"/>
                  </a:lnTo>
                  <a:lnTo>
                    <a:pt x="311" y="1049"/>
                  </a:lnTo>
                  <a:lnTo>
                    <a:pt x="368" y="1020"/>
                  </a:lnTo>
                  <a:lnTo>
                    <a:pt x="567" y="1020"/>
                  </a:lnTo>
                  <a:lnTo>
                    <a:pt x="595" y="102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4" name="Freeform 264"/>
            <p:cNvSpPr>
              <a:spLocks/>
            </p:cNvSpPr>
            <p:nvPr/>
          </p:nvSpPr>
          <p:spPr bwMode="auto">
            <a:xfrm>
              <a:off x="1720" y="4287"/>
              <a:ext cx="1956" cy="1474"/>
            </a:xfrm>
            <a:custGeom>
              <a:avLst/>
              <a:gdLst>
                <a:gd name="T0" fmla="*/ 170 w 1956"/>
                <a:gd name="T1" fmla="*/ 709 h 1474"/>
                <a:gd name="T2" fmla="*/ 283 w 1956"/>
                <a:gd name="T3" fmla="*/ 709 h 1474"/>
                <a:gd name="T4" fmla="*/ 312 w 1956"/>
                <a:gd name="T5" fmla="*/ 652 h 1474"/>
                <a:gd name="T6" fmla="*/ 425 w 1956"/>
                <a:gd name="T7" fmla="*/ 652 h 1474"/>
                <a:gd name="T8" fmla="*/ 397 w 1956"/>
                <a:gd name="T9" fmla="*/ 567 h 1474"/>
                <a:gd name="T10" fmla="*/ 680 w 1956"/>
                <a:gd name="T11" fmla="*/ 510 h 1474"/>
                <a:gd name="T12" fmla="*/ 709 w 1956"/>
                <a:gd name="T13" fmla="*/ 454 h 1474"/>
                <a:gd name="T14" fmla="*/ 765 w 1956"/>
                <a:gd name="T15" fmla="*/ 425 h 1474"/>
                <a:gd name="T16" fmla="*/ 680 w 1956"/>
                <a:gd name="T17" fmla="*/ 369 h 1474"/>
                <a:gd name="T18" fmla="*/ 765 w 1956"/>
                <a:gd name="T19" fmla="*/ 255 h 1474"/>
                <a:gd name="T20" fmla="*/ 1162 w 1956"/>
                <a:gd name="T21" fmla="*/ 255 h 1474"/>
                <a:gd name="T22" fmla="*/ 1332 w 1956"/>
                <a:gd name="T23" fmla="*/ 199 h 1474"/>
                <a:gd name="T24" fmla="*/ 1446 w 1956"/>
                <a:gd name="T25" fmla="*/ 199 h 1474"/>
                <a:gd name="T26" fmla="*/ 1587 w 1956"/>
                <a:gd name="T27" fmla="*/ 142 h 1474"/>
                <a:gd name="T28" fmla="*/ 1587 w 1956"/>
                <a:gd name="T29" fmla="*/ 114 h 1474"/>
                <a:gd name="T30" fmla="*/ 1701 w 1956"/>
                <a:gd name="T31" fmla="*/ 85 h 1474"/>
                <a:gd name="T32" fmla="*/ 1701 w 1956"/>
                <a:gd name="T33" fmla="*/ 57 h 1474"/>
                <a:gd name="T34" fmla="*/ 1758 w 1956"/>
                <a:gd name="T35" fmla="*/ 0 h 1474"/>
                <a:gd name="T36" fmla="*/ 1899 w 1956"/>
                <a:gd name="T37" fmla="*/ 0 h 1474"/>
                <a:gd name="T38" fmla="*/ 1956 w 1956"/>
                <a:gd name="T39" fmla="*/ 28 h 1474"/>
                <a:gd name="T40" fmla="*/ 1928 w 1956"/>
                <a:gd name="T41" fmla="*/ 85 h 1474"/>
                <a:gd name="T42" fmla="*/ 1843 w 1956"/>
                <a:gd name="T43" fmla="*/ 85 h 1474"/>
                <a:gd name="T44" fmla="*/ 1786 w 1956"/>
                <a:gd name="T45" fmla="*/ 142 h 1474"/>
                <a:gd name="T46" fmla="*/ 1701 w 1956"/>
                <a:gd name="T47" fmla="*/ 114 h 1474"/>
                <a:gd name="T48" fmla="*/ 1701 w 1956"/>
                <a:gd name="T49" fmla="*/ 170 h 1474"/>
                <a:gd name="T50" fmla="*/ 1587 w 1956"/>
                <a:gd name="T51" fmla="*/ 199 h 1474"/>
                <a:gd name="T52" fmla="*/ 1559 w 1956"/>
                <a:gd name="T53" fmla="*/ 312 h 1474"/>
                <a:gd name="T54" fmla="*/ 1502 w 1956"/>
                <a:gd name="T55" fmla="*/ 312 h 1474"/>
                <a:gd name="T56" fmla="*/ 1502 w 1956"/>
                <a:gd name="T57" fmla="*/ 425 h 1474"/>
                <a:gd name="T58" fmla="*/ 1474 w 1956"/>
                <a:gd name="T59" fmla="*/ 454 h 1474"/>
                <a:gd name="T60" fmla="*/ 1417 w 1956"/>
                <a:gd name="T61" fmla="*/ 397 h 1474"/>
                <a:gd name="T62" fmla="*/ 1446 w 1956"/>
                <a:gd name="T63" fmla="*/ 340 h 1474"/>
                <a:gd name="T64" fmla="*/ 1417 w 1956"/>
                <a:gd name="T65" fmla="*/ 284 h 1474"/>
                <a:gd name="T66" fmla="*/ 1361 w 1956"/>
                <a:gd name="T67" fmla="*/ 312 h 1474"/>
                <a:gd name="T68" fmla="*/ 1361 w 1956"/>
                <a:gd name="T69" fmla="*/ 454 h 1474"/>
                <a:gd name="T70" fmla="*/ 1276 w 1956"/>
                <a:gd name="T71" fmla="*/ 567 h 1474"/>
                <a:gd name="T72" fmla="*/ 1191 w 1956"/>
                <a:gd name="T73" fmla="*/ 567 h 1474"/>
                <a:gd name="T74" fmla="*/ 1106 w 1956"/>
                <a:gd name="T75" fmla="*/ 709 h 1474"/>
                <a:gd name="T76" fmla="*/ 1021 w 1956"/>
                <a:gd name="T77" fmla="*/ 709 h 1474"/>
                <a:gd name="T78" fmla="*/ 992 w 1956"/>
                <a:gd name="T79" fmla="*/ 681 h 1474"/>
                <a:gd name="T80" fmla="*/ 964 w 1956"/>
                <a:gd name="T81" fmla="*/ 766 h 1474"/>
                <a:gd name="T82" fmla="*/ 850 w 1956"/>
                <a:gd name="T83" fmla="*/ 794 h 1474"/>
                <a:gd name="T84" fmla="*/ 822 w 1956"/>
                <a:gd name="T85" fmla="*/ 851 h 1474"/>
                <a:gd name="T86" fmla="*/ 765 w 1956"/>
                <a:gd name="T87" fmla="*/ 851 h 1474"/>
                <a:gd name="T88" fmla="*/ 737 w 1956"/>
                <a:gd name="T89" fmla="*/ 879 h 1474"/>
                <a:gd name="T90" fmla="*/ 765 w 1956"/>
                <a:gd name="T91" fmla="*/ 936 h 1474"/>
                <a:gd name="T92" fmla="*/ 709 w 1956"/>
                <a:gd name="T93" fmla="*/ 992 h 1474"/>
                <a:gd name="T94" fmla="*/ 680 w 1956"/>
                <a:gd name="T95" fmla="*/ 964 h 1474"/>
                <a:gd name="T96" fmla="*/ 425 w 1956"/>
                <a:gd name="T97" fmla="*/ 1219 h 1474"/>
                <a:gd name="T98" fmla="*/ 454 w 1956"/>
                <a:gd name="T99" fmla="*/ 1333 h 1474"/>
                <a:gd name="T100" fmla="*/ 283 w 1956"/>
                <a:gd name="T101" fmla="*/ 1361 h 1474"/>
                <a:gd name="T102" fmla="*/ 227 w 1956"/>
                <a:gd name="T103" fmla="*/ 1446 h 1474"/>
                <a:gd name="T104" fmla="*/ 198 w 1956"/>
                <a:gd name="T105" fmla="*/ 1474 h 1474"/>
                <a:gd name="T106" fmla="*/ 170 w 1956"/>
                <a:gd name="T107" fmla="*/ 1446 h 1474"/>
                <a:gd name="T108" fmla="*/ 113 w 1956"/>
                <a:gd name="T109" fmla="*/ 1446 h 1474"/>
                <a:gd name="T110" fmla="*/ 0 w 1956"/>
                <a:gd name="T111" fmla="*/ 1361 h 1474"/>
                <a:gd name="T112" fmla="*/ 113 w 1956"/>
                <a:gd name="T113" fmla="*/ 1219 h 1474"/>
                <a:gd name="T114" fmla="*/ 170 w 1956"/>
                <a:gd name="T115" fmla="*/ 1077 h 1474"/>
                <a:gd name="T116" fmla="*/ 28 w 1956"/>
                <a:gd name="T117" fmla="*/ 766 h 1474"/>
                <a:gd name="T118" fmla="*/ 170 w 1956"/>
                <a:gd name="T119" fmla="*/ 709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56" h="1474">
                  <a:moveTo>
                    <a:pt x="170" y="709"/>
                  </a:moveTo>
                  <a:lnTo>
                    <a:pt x="283" y="709"/>
                  </a:lnTo>
                  <a:lnTo>
                    <a:pt x="312" y="652"/>
                  </a:lnTo>
                  <a:lnTo>
                    <a:pt x="425" y="652"/>
                  </a:lnTo>
                  <a:lnTo>
                    <a:pt x="397" y="567"/>
                  </a:lnTo>
                  <a:lnTo>
                    <a:pt x="680" y="510"/>
                  </a:lnTo>
                  <a:lnTo>
                    <a:pt x="709" y="454"/>
                  </a:lnTo>
                  <a:lnTo>
                    <a:pt x="765" y="425"/>
                  </a:lnTo>
                  <a:lnTo>
                    <a:pt x="680" y="369"/>
                  </a:lnTo>
                  <a:lnTo>
                    <a:pt x="765" y="255"/>
                  </a:lnTo>
                  <a:lnTo>
                    <a:pt x="1162" y="255"/>
                  </a:lnTo>
                  <a:lnTo>
                    <a:pt x="1332" y="199"/>
                  </a:lnTo>
                  <a:lnTo>
                    <a:pt x="1446" y="199"/>
                  </a:lnTo>
                  <a:lnTo>
                    <a:pt x="1587" y="142"/>
                  </a:lnTo>
                  <a:lnTo>
                    <a:pt x="1587" y="114"/>
                  </a:lnTo>
                  <a:lnTo>
                    <a:pt x="1701" y="85"/>
                  </a:lnTo>
                  <a:lnTo>
                    <a:pt x="1701" y="57"/>
                  </a:lnTo>
                  <a:lnTo>
                    <a:pt x="1758" y="0"/>
                  </a:lnTo>
                  <a:lnTo>
                    <a:pt x="1899" y="0"/>
                  </a:lnTo>
                  <a:lnTo>
                    <a:pt x="1956" y="28"/>
                  </a:lnTo>
                  <a:lnTo>
                    <a:pt x="1928" y="85"/>
                  </a:lnTo>
                  <a:lnTo>
                    <a:pt x="1843" y="85"/>
                  </a:lnTo>
                  <a:lnTo>
                    <a:pt x="1786" y="142"/>
                  </a:lnTo>
                  <a:lnTo>
                    <a:pt x="1701" y="114"/>
                  </a:lnTo>
                  <a:lnTo>
                    <a:pt x="1701" y="170"/>
                  </a:lnTo>
                  <a:lnTo>
                    <a:pt x="1587" y="199"/>
                  </a:lnTo>
                  <a:lnTo>
                    <a:pt x="1559" y="312"/>
                  </a:lnTo>
                  <a:lnTo>
                    <a:pt x="1502" y="312"/>
                  </a:lnTo>
                  <a:lnTo>
                    <a:pt x="1502" y="425"/>
                  </a:lnTo>
                  <a:lnTo>
                    <a:pt x="1474" y="454"/>
                  </a:lnTo>
                  <a:lnTo>
                    <a:pt x="1417" y="397"/>
                  </a:lnTo>
                  <a:lnTo>
                    <a:pt x="1446" y="340"/>
                  </a:lnTo>
                  <a:lnTo>
                    <a:pt x="1417" y="284"/>
                  </a:lnTo>
                  <a:lnTo>
                    <a:pt x="1361" y="312"/>
                  </a:lnTo>
                  <a:lnTo>
                    <a:pt x="1361" y="454"/>
                  </a:lnTo>
                  <a:lnTo>
                    <a:pt x="1276" y="567"/>
                  </a:lnTo>
                  <a:lnTo>
                    <a:pt x="1191" y="567"/>
                  </a:lnTo>
                  <a:lnTo>
                    <a:pt x="1106" y="709"/>
                  </a:lnTo>
                  <a:lnTo>
                    <a:pt x="1021" y="709"/>
                  </a:lnTo>
                  <a:lnTo>
                    <a:pt x="992" y="681"/>
                  </a:lnTo>
                  <a:lnTo>
                    <a:pt x="964" y="766"/>
                  </a:lnTo>
                  <a:lnTo>
                    <a:pt x="850" y="794"/>
                  </a:lnTo>
                  <a:lnTo>
                    <a:pt x="822" y="851"/>
                  </a:lnTo>
                  <a:lnTo>
                    <a:pt x="765" y="851"/>
                  </a:lnTo>
                  <a:lnTo>
                    <a:pt x="737" y="879"/>
                  </a:lnTo>
                  <a:lnTo>
                    <a:pt x="765" y="936"/>
                  </a:lnTo>
                  <a:lnTo>
                    <a:pt x="709" y="992"/>
                  </a:lnTo>
                  <a:lnTo>
                    <a:pt x="680" y="964"/>
                  </a:lnTo>
                  <a:lnTo>
                    <a:pt x="425" y="1219"/>
                  </a:lnTo>
                  <a:lnTo>
                    <a:pt x="454" y="1333"/>
                  </a:lnTo>
                  <a:lnTo>
                    <a:pt x="283" y="1361"/>
                  </a:lnTo>
                  <a:lnTo>
                    <a:pt x="227" y="1446"/>
                  </a:lnTo>
                  <a:lnTo>
                    <a:pt x="198" y="1474"/>
                  </a:lnTo>
                  <a:lnTo>
                    <a:pt x="170" y="1446"/>
                  </a:lnTo>
                  <a:lnTo>
                    <a:pt x="113" y="1446"/>
                  </a:lnTo>
                  <a:lnTo>
                    <a:pt x="0" y="1361"/>
                  </a:lnTo>
                  <a:lnTo>
                    <a:pt x="113" y="1219"/>
                  </a:lnTo>
                  <a:lnTo>
                    <a:pt x="170" y="1077"/>
                  </a:lnTo>
                  <a:lnTo>
                    <a:pt x="28" y="766"/>
                  </a:lnTo>
                  <a:lnTo>
                    <a:pt x="170" y="70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6" name="Freeform 266"/>
            <p:cNvSpPr>
              <a:spLocks/>
            </p:cNvSpPr>
            <p:nvPr/>
          </p:nvSpPr>
          <p:spPr bwMode="auto">
            <a:xfrm>
              <a:off x="1777" y="5223"/>
              <a:ext cx="1134" cy="935"/>
            </a:xfrm>
            <a:custGeom>
              <a:avLst/>
              <a:gdLst>
                <a:gd name="T0" fmla="*/ 56 w 1134"/>
                <a:gd name="T1" fmla="*/ 510 h 935"/>
                <a:gd name="T2" fmla="*/ 113 w 1134"/>
                <a:gd name="T3" fmla="*/ 510 h 935"/>
                <a:gd name="T4" fmla="*/ 141 w 1134"/>
                <a:gd name="T5" fmla="*/ 538 h 935"/>
                <a:gd name="T6" fmla="*/ 170 w 1134"/>
                <a:gd name="T7" fmla="*/ 510 h 935"/>
                <a:gd name="T8" fmla="*/ 226 w 1134"/>
                <a:gd name="T9" fmla="*/ 425 h 935"/>
                <a:gd name="T10" fmla="*/ 397 w 1134"/>
                <a:gd name="T11" fmla="*/ 397 h 935"/>
                <a:gd name="T12" fmla="*/ 368 w 1134"/>
                <a:gd name="T13" fmla="*/ 283 h 935"/>
                <a:gd name="T14" fmla="*/ 623 w 1134"/>
                <a:gd name="T15" fmla="*/ 28 h 935"/>
                <a:gd name="T16" fmla="*/ 652 w 1134"/>
                <a:gd name="T17" fmla="*/ 56 h 935"/>
                <a:gd name="T18" fmla="*/ 708 w 1134"/>
                <a:gd name="T19" fmla="*/ 0 h 935"/>
                <a:gd name="T20" fmla="*/ 765 w 1134"/>
                <a:gd name="T21" fmla="*/ 0 h 935"/>
                <a:gd name="T22" fmla="*/ 822 w 1134"/>
                <a:gd name="T23" fmla="*/ 28 h 935"/>
                <a:gd name="T24" fmla="*/ 793 w 1134"/>
                <a:gd name="T25" fmla="*/ 56 h 935"/>
                <a:gd name="T26" fmla="*/ 878 w 1134"/>
                <a:gd name="T27" fmla="*/ 141 h 935"/>
                <a:gd name="T28" fmla="*/ 1077 w 1134"/>
                <a:gd name="T29" fmla="*/ 141 h 935"/>
                <a:gd name="T30" fmla="*/ 1134 w 1134"/>
                <a:gd name="T31" fmla="*/ 226 h 935"/>
                <a:gd name="T32" fmla="*/ 1134 w 1134"/>
                <a:gd name="T33" fmla="*/ 368 h 935"/>
                <a:gd name="T34" fmla="*/ 1105 w 1134"/>
                <a:gd name="T35" fmla="*/ 425 h 935"/>
                <a:gd name="T36" fmla="*/ 992 w 1134"/>
                <a:gd name="T37" fmla="*/ 312 h 935"/>
                <a:gd name="T38" fmla="*/ 964 w 1134"/>
                <a:gd name="T39" fmla="*/ 453 h 935"/>
                <a:gd name="T40" fmla="*/ 907 w 1134"/>
                <a:gd name="T41" fmla="*/ 453 h 935"/>
                <a:gd name="T42" fmla="*/ 850 w 1134"/>
                <a:gd name="T43" fmla="*/ 453 h 935"/>
                <a:gd name="T44" fmla="*/ 822 w 1134"/>
                <a:gd name="T45" fmla="*/ 510 h 935"/>
                <a:gd name="T46" fmla="*/ 793 w 1134"/>
                <a:gd name="T47" fmla="*/ 538 h 935"/>
                <a:gd name="T48" fmla="*/ 737 w 1134"/>
                <a:gd name="T49" fmla="*/ 538 h 935"/>
                <a:gd name="T50" fmla="*/ 765 w 1134"/>
                <a:gd name="T51" fmla="*/ 595 h 935"/>
                <a:gd name="T52" fmla="*/ 737 w 1134"/>
                <a:gd name="T53" fmla="*/ 652 h 935"/>
                <a:gd name="T54" fmla="*/ 793 w 1134"/>
                <a:gd name="T55" fmla="*/ 708 h 935"/>
                <a:gd name="T56" fmla="*/ 765 w 1134"/>
                <a:gd name="T57" fmla="*/ 737 h 935"/>
                <a:gd name="T58" fmla="*/ 822 w 1134"/>
                <a:gd name="T59" fmla="*/ 793 h 935"/>
                <a:gd name="T60" fmla="*/ 878 w 1134"/>
                <a:gd name="T61" fmla="*/ 765 h 935"/>
                <a:gd name="T62" fmla="*/ 822 w 1134"/>
                <a:gd name="T63" fmla="*/ 935 h 935"/>
                <a:gd name="T64" fmla="*/ 793 w 1134"/>
                <a:gd name="T65" fmla="*/ 879 h 935"/>
                <a:gd name="T66" fmla="*/ 765 w 1134"/>
                <a:gd name="T67" fmla="*/ 879 h 935"/>
                <a:gd name="T68" fmla="*/ 737 w 1134"/>
                <a:gd name="T69" fmla="*/ 935 h 935"/>
                <a:gd name="T70" fmla="*/ 708 w 1134"/>
                <a:gd name="T71" fmla="*/ 935 h 935"/>
                <a:gd name="T72" fmla="*/ 680 w 1134"/>
                <a:gd name="T73" fmla="*/ 879 h 935"/>
                <a:gd name="T74" fmla="*/ 652 w 1134"/>
                <a:gd name="T75" fmla="*/ 907 h 935"/>
                <a:gd name="T76" fmla="*/ 623 w 1134"/>
                <a:gd name="T77" fmla="*/ 850 h 935"/>
                <a:gd name="T78" fmla="*/ 708 w 1134"/>
                <a:gd name="T79" fmla="*/ 765 h 935"/>
                <a:gd name="T80" fmla="*/ 680 w 1134"/>
                <a:gd name="T81" fmla="*/ 708 h 935"/>
                <a:gd name="T82" fmla="*/ 623 w 1134"/>
                <a:gd name="T83" fmla="*/ 793 h 935"/>
                <a:gd name="T84" fmla="*/ 538 w 1134"/>
                <a:gd name="T85" fmla="*/ 850 h 935"/>
                <a:gd name="T86" fmla="*/ 567 w 1134"/>
                <a:gd name="T87" fmla="*/ 907 h 935"/>
                <a:gd name="T88" fmla="*/ 453 w 1134"/>
                <a:gd name="T89" fmla="*/ 879 h 935"/>
                <a:gd name="T90" fmla="*/ 397 w 1134"/>
                <a:gd name="T91" fmla="*/ 907 h 935"/>
                <a:gd name="T92" fmla="*/ 340 w 1134"/>
                <a:gd name="T93" fmla="*/ 879 h 935"/>
                <a:gd name="T94" fmla="*/ 283 w 1134"/>
                <a:gd name="T95" fmla="*/ 907 h 935"/>
                <a:gd name="T96" fmla="*/ 283 w 1134"/>
                <a:gd name="T97" fmla="*/ 822 h 935"/>
                <a:gd name="T98" fmla="*/ 198 w 1134"/>
                <a:gd name="T99" fmla="*/ 765 h 935"/>
                <a:gd name="T100" fmla="*/ 0 w 1134"/>
                <a:gd name="T101" fmla="*/ 793 h 935"/>
                <a:gd name="T102" fmla="*/ 0 w 1134"/>
                <a:gd name="T103" fmla="*/ 623 h 935"/>
                <a:gd name="T104" fmla="*/ 56 w 1134"/>
                <a:gd name="T105" fmla="*/ 51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4" h="935">
                  <a:moveTo>
                    <a:pt x="56" y="510"/>
                  </a:moveTo>
                  <a:lnTo>
                    <a:pt x="113" y="510"/>
                  </a:lnTo>
                  <a:lnTo>
                    <a:pt x="141" y="538"/>
                  </a:lnTo>
                  <a:lnTo>
                    <a:pt x="170" y="510"/>
                  </a:lnTo>
                  <a:lnTo>
                    <a:pt x="226" y="425"/>
                  </a:lnTo>
                  <a:lnTo>
                    <a:pt x="397" y="397"/>
                  </a:lnTo>
                  <a:lnTo>
                    <a:pt x="368" y="283"/>
                  </a:lnTo>
                  <a:lnTo>
                    <a:pt x="623" y="28"/>
                  </a:lnTo>
                  <a:lnTo>
                    <a:pt x="652" y="56"/>
                  </a:lnTo>
                  <a:lnTo>
                    <a:pt x="708" y="0"/>
                  </a:lnTo>
                  <a:lnTo>
                    <a:pt x="765" y="0"/>
                  </a:lnTo>
                  <a:lnTo>
                    <a:pt x="822" y="28"/>
                  </a:lnTo>
                  <a:lnTo>
                    <a:pt x="793" y="56"/>
                  </a:lnTo>
                  <a:lnTo>
                    <a:pt x="878" y="141"/>
                  </a:lnTo>
                  <a:lnTo>
                    <a:pt x="1077" y="141"/>
                  </a:lnTo>
                  <a:lnTo>
                    <a:pt x="1134" y="226"/>
                  </a:lnTo>
                  <a:lnTo>
                    <a:pt x="1134" y="368"/>
                  </a:lnTo>
                  <a:lnTo>
                    <a:pt x="1105" y="425"/>
                  </a:lnTo>
                  <a:lnTo>
                    <a:pt x="992" y="312"/>
                  </a:lnTo>
                  <a:lnTo>
                    <a:pt x="964" y="453"/>
                  </a:lnTo>
                  <a:lnTo>
                    <a:pt x="907" y="453"/>
                  </a:lnTo>
                  <a:lnTo>
                    <a:pt x="850" y="453"/>
                  </a:lnTo>
                  <a:lnTo>
                    <a:pt x="822" y="510"/>
                  </a:lnTo>
                  <a:lnTo>
                    <a:pt x="793" y="538"/>
                  </a:lnTo>
                  <a:lnTo>
                    <a:pt x="737" y="538"/>
                  </a:lnTo>
                  <a:lnTo>
                    <a:pt x="765" y="595"/>
                  </a:lnTo>
                  <a:lnTo>
                    <a:pt x="737" y="652"/>
                  </a:lnTo>
                  <a:lnTo>
                    <a:pt x="793" y="708"/>
                  </a:lnTo>
                  <a:lnTo>
                    <a:pt x="765" y="737"/>
                  </a:lnTo>
                  <a:lnTo>
                    <a:pt x="822" y="793"/>
                  </a:lnTo>
                  <a:lnTo>
                    <a:pt x="878" y="765"/>
                  </a:lnTo>
                  <a:lnTo>
                    <a:pt x="822" y="935"/>
                  </a:lnTo>
                  <a:lnTo>
                    <a:pt x="793" y="879"/>
                  </a:lnTo>
                  <a:lnTo>
                    <a:pt x="765" y="879"/>
                  </a:lnTo>
                  <a:lnTo>
                    <a:pt x="737" y="935"/>
                  </a:lnTo>
                  <a:lnTo>
                    <a:pt x="708" y="935"/>
                  </a:lnTo>
                  <a:lnTo>
                    <a:pt x="680" y="879"/>
                  </a:lnTo>
                  <a:lnTo>
                    <a:pt x="652" y="907"/>
                  </a:lnTo>
                  <a:lnTo>
                    <a:pt x="623" y="850"/>
                  </a:lnTo>
                  <a:lnTo>
                    <a:pt x="708" y="765"/>
                  </a:lnTo>
                  <a:lnTo>
                    <a:pt x="680" y="708"/>
                  </a:lnTo>
                  <a:lnTo>
                    <a:pt x="623" y="793"/>
                  </a:lnTo>
                  <a:lnTo>
                    <a:pt x="538" y="850"/>
                  </a:lnTo>
                  <a:lnTo>
                    <a:pt x="567" y="907"/>
                  </a:lnTo>
                  <a:lnTo>
                    <a:pt x="453" y="879"/>
                  </a:lnTo>
                  <a:lnTo>
                    <a:pt x="397" y="907"/>
                  </a:lnTo>
                  <a:lnTo>
                    <a:pt x="340" y="879"/>
                  </a:lnTo>
                  <a:lnTo>
                    <a:pt x="283" y="907"/>
                  </a:lnTo>
                  <a:lnTo>
                    <a:pt x="283" y="822"/>
                  </a:lnTo>
                  <a:lnTo>
                    <a:pt x="198" y="765"/>
                  </a:lnTo>
                  <a:lnTo>
                    <a:pt x="0" y="793"/>
                  </a:lnTo>
                  <a:lnTo>
                    <a:pt x="0" y="623"/>
                  </a:lnTo>
                  <a:lnTo>
                    <a:pt x="56" y="51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7" name="Freeform 267"/>
            <p:cNvSpPr>
              <a:spLocks/>
            </p:cNvSpPr>
            <p:nvPr/>
          </p:nvSpPr>
          <p:spPr bwMode="auto">
            <a:xfrm>
              <a:off x="1720" y="5988"/>
              <a:ext cx="822" cy="879"/>
            </a:xfrm>
            <a:custGeom>
              <a:avLst/>
              <a:gdLst>
                <a:gd name="T0" fmla="*/ 57 w 822"/>
                <a:gd name="T1" fmla="*/ 28 h 879"/>
                <a:gd name="T2" fmla="*/ 255 w 822"/>
                <a:gd name="T3" fmla="*/ 0 h 879"/>
                <a:gd name="T4" fmla="*/ 340 w 822"/>
                <a:gd name="T5" fmla="*/ 57 h 879"/>
                <a:gd name="T6" fmla="*/ 340 w 822"/>
                <a:gd name="T7" fmla="*/ 142 h 879"/>
                <a:gd name="T8" fmla="*/ 397 w 822"/>
                <a:gd name="T9" fmla="*/ 114 h 879"/>
                <a:gd name="T10" fmla="*/ 454 w 822"/>
                <a:gd name="T11" fmla="*/ 142 h 879"/>
                <a:gd name="T12" fmla="*/ 510 w 822"/>
                <a:gd name="T13" fmla="*/ 114 h 879"/>
                <a:gd name="T14" fmla="*/ 624 w 822"/>
                <a:gd name="T15" fmla="*/ 142 h 879"/>
                <a:gd name="T16" fmla="*/ 482 w 822"/>
                <a:gd name="T17" fmla="*/ 227 h 879"/>
                <a:gd name="T18" fmla="*/ 510 w 822"/>
                <a:gd name="T19" fmla="*/ 284 h 879"/>
                <a:gd name="T20" fmla="*/ 652 w 822"/>
                <a:gd name="T21" fmla="*/ 284 h 879"/>
                <a:gd name="T22" fmla="*/ 652 w 822"/>
                <a:gd name="T23" fmla="*/ 397 h 879"/>
                <a:gd name="T24" fmla="*/ 822 w 822"/>
                <a:gd name="T25" fmla="*/ 482 h 879"/>
                <a:gd name="T26" fmla="*/ 709 w 822"/>
                <a:gd name="T27" fmla="*/ 567 h 879"/>
                <a:gd name="T28" fmla="*/ 765 w 822"/>
                <a:gd name="T29" fmla="*/ 567 h 879"/>
                <a:gd name="T30" fmla="*/ 737 w 822"/>
                <a:gd name="T31" fmla="*/ 652 h 879"/>
                <a:gd name="T32" fmla="*/ 765 w 822"/>
                <a:gd name="T33" fmla="*/ 652 h 879"/>
                <a:gd name="T34" fmla="*/ 765 w 822"/>
                <a:gd name="T35" fmla="*/ 766 h 879"/>
                <a:gd name="T36" fmla="*/ 680 w 822"/>
                <a:gd name="T37" fmla="*/ 766 h 879"/>
                <a:gd name="T38" fmla="*/ 680 w 822"/>
                <a:gd name="T39" fmla="*/ 709 h 879"/>
                <a:gd name="T40" fmla="*/ 624 w 822"/>
                <a:gd name="T41" fmla="*/ 737 h 879"/>
                <a:gd name="T42" fmla="*/ 652 w 822"/>
                <a:gd name="T43" fmla="*/ 652 h 879"/>
                <a:gd name="T44" fmla="*/ 595 w 822"/>
                <a:gd name="T45" fmla="*/ 681 h 879"/>
                <a:gd name="T46" fmla="*/ 539 w 822"/>
                <a:gd name="T47" fmla="*/ 567 h 879"/>
                <a:gd name="T48" fmla="*/ 510 w 822"/>
                <a:gd name="T49" fmla="*/ 595 h 879"/>
                <a:gd name="T50" fmla="*/ 510 w 822"/>
                <a:gd name="T51" fmla="*/ 652 h 879"/>
                <a:gd name="T52" fmla="*/ 482 w 822"/>
                <a:gd name="T53" fmla="*/ 709 h 879"/>
                <a:gd name="T54" fmla="*/ 425 w 822"/>
                <a:gd name="T55" fmla="*/ 709 h 879"/>
                <a:gd name="T56" fmla="*/ 482 w 822"/>
                <a:gd name="T57" fmla="*/ 766 h 879"/>
                <a:gd name="T58" fmla="*/ 567 w 822"/>
                <a:gd name="T59" fmla="*/ 737 h 879"/>
                <a:gd name="T60" fmla="*/ 595 w 822"/>
                <a:gd name="T61" fmla="*/ 879 h 879"/>
                <a:gd name="T62" fmla="*/ 539 w 822"/>
                <a:gd name="T63" fmla="*/ 822 h 879"/>
                <a:gd name="T64" fmla="*/ 425 w 822"/>
                <a:gd name="T65" fmla="*/ 822 h 879"/>
                <a:gd name="T66" fmla="*/ 397 w 822"/>
                <a:gd name="T67" fmla="*/ 766 h 879"/>
                <a:gd name="T68" fmla="*/ 368 w 822"/>
                <a:gd name="T69" fmla="*/ 766 h 879"/>
                <a:gd name="T70" fmla="*/ 312 w 822"/>
                <a:gd name="T71" fmla="*/ 822 h 879"/>
                <a:gd name="T72" fmla="*/ 227 w 822"/>
                <a:gd name="T73" fmla="*/ 766 h 879"/>
                <a:gd name="T74" fmla="*/ 198 w 822"/>
                <a:gd name="T75" fmla="*/ 652 h 879"/>
                <a:gd name="T76" fmla="*/ 198 w 822"/>
                <a:gd name="T77" fmla="*/ 567 h 879"/>
                <a:gd name="T78" fmla="*/ 283 w 822"/>
                <a:gd name="T79" fmla="*/ 510 h 879"/>
                <a:gd name="T80" fmla="*/ 255 w 822"/>
                <a:gd name="T81" fmla="*/ 454 h 879"/>
                <a:gd name="T82" fmla="*/ 170 w 822"/>
                <a:gd name="T83" fmla="*/ 454 h 879"/>
                <a:gd name="T84" fmla="*/ 113 w 822"/>
                <a:gd name="T85" fmla="*/ 482 h 879"/>
                <a:gd name="T86" fmla="*/ 57 w 822"/>
                <a:gd name="T87" fmla="*/ 482 h 879"/>
                <a:gd name="T88" fmla="*/ 85 w 822"/>
                <a:gd name="T89" fmla="*/ 425 h 879"/>
                <a:gd name="T90" fmla="*/ 0 w 822"/>
                <a:gd name="T91" fmla="*/ 340 h 879"/>
                <a:gd name="T92" fmla="*/ 57 w 822"/>
                <a:gd name="T93" fmla="*/ 227 h 879"/>
                <a:gd name="T94" fmla="*/ 28 w 822"/>
                <a:gd name="T95" fmla="*/ 170 h 879"/>
                <a:gd name="T96" fmla="*/ 142 w 822"/>
                <a:gd name="T97" fmla="*/ 170 h 879"/>
                <a:gd name="T98" fmla="*/ 57 w 822"/>
                <a:gd name="T99" fmla="*/ 85 h 879"/>
                <a:gd name="T100" fmla="*/ 57 w 822"/>
                <a:gd name="T101" fmla="*/ 28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22" h="879">
                  <a:moveTo>
                    <a:pt x="57" y="28"/>
                  </a:moveTo>
                  <a:lnTo>
                    <a:pt x="255" y="0"/>
                  </a:lnTo>
                  <a:lnTo>
                    <a:pt x="340" y="57"/>
                  </a:lnTo>
                  <a:lnTo>
                    <a:pt x="340" y="142"/>
                  </a:lnTo>
                  <a:lnTo>
                    <a:pt x="397" y="114"/>
                  </a:lnTo>
                  <a:lnTo>
                    <a:pt x="454" y="142"/>
                  </a:lnTo>
                  <a:lnTo>
                    <a:pt x="510" y="114"/>
                  </a:lnTo>
                  <a:lnTo>
                    <a:pt x="624" y="142"/>
                  </a:lnTo>
                  <a:lnTo>
                    <a:pt x="482" y="227"/>
                  </a:lnTo>
                  <a:lnTo>
                    <a:pt x="510" y="284"/>
                  </a:lnTo>
                  <a:lnTo>
                    <a:pt x="652" y="284"/>
                  </a:lnTo>
                  <a:lnTo>
                    <a:pt x="652" y="397"/>
                  </a:lnTo>
                  <a:lnTo>
                    <a:pt x="822" y="482"/>
                  </a:lnTo>
                  <a:lnTo>
                    <a:pt x="709" y="567"/>
                  </a:lnTo>
                  <a:lnTo>
                    <a:pt x="765" y="567"/>
                  </a:lnTo>
                  <a:lnTo>
                    <a:pt x="737" y="652"/>
                  </a:lnTo>
                  <a:lnTo>
                    <a:pt x="765" y="652"/>
                  </a:lnTo>
                  <a:lnTo>
                    <a:pt x="765" y="766"/>
                  </a:lnTo>
                  <a:lnTo>
                    <a:pt x="680" y="766"/>
                  </a:lnTo>
                  <a:lnTo>
                    <a:pt x="680" y="709"/>
                  </a:lnTo>
                  <a:lnTo>
                    <a:pt x="624" y="737"/>
                  </a:lnTo>
                  <a:lnTo>
                    <a:pt x="652" y="652"/>
                  </a:lnTo>
                  <a:lnTo>
                    <a:pt x="595" y="681"/>
                  </a:lnTo>
                  <a:lnTo>
                    <a:pt x="539" y="567"/>
                  </a:lnTo>
                  <a:lnTo>
                    <a:pt x="510" y="595"/>
                  </a:lnTo>
                  <a:lnTo>
                    <a:pt x="510" y="652"/>
                  </a:lnTo>
                  <a:lnTo>
                    <a:pt x="482" y="709"/>
                  </a:lnTo>
                  <a:lnTo>
                    <a:pt x="425" y="709"/>
                  </a:lnTo>
                  <a:lnTo>
                    <a:pt x="482" y="766"/>
                  </a:lnTo>
                  <a:lnTo>
                    <a:pt x="567" y="737"/>
                  </a:lnTo>
                  <a:lnTo>
                    <a:pt x="595" y="879"/>
                  </a:lnTo>
                  <a:lnTo>
                    <a:pt x="539" y="822"/>
                  </a:lnTo>
                  <a:lnTo>
                    <a:pt x="425" y="822"/>
                  </a:lnTo>
                  <a:lnTo>
                    <a:pt x="397" y="766"/>
                  </a:lnTo>
                  <a:lnTo>
                    <a:pt x="368" y="766"/>
                  </a:lnTo>
                  <a:lnTo>
                    <a:pt x="312" y="822"/>
                  </a:lnTo>
                  <a:lnTo>
                    <a:pt x="227" y="766"/>
                  </a:lnTo>
                  <a:lnTo>
                    <a:pt x="198" y="652"/>
                  </a:lnTo>
                  <a:lnTo>
                    <a:pt x="198" y="567"/>
                  </a:lnTo>
                  <a:lnTo>
                    <a:pt x="283" y="510"/>
                  </a:lnTo>
                  <a:lnTo>
                    <a:pt x="255" y="454"/>
                  </a:lnTo>
                  <a:lnTo>
                    <a:pt x="170" y="454"/>
                  </a:lnTo>
                  <a:lnTo>
                    <a:pt x="113" y="482"/>
                  </a:lnTo>
                  <a:lnTo>
                    <a:pt x="57" y="482"/>
                  </a:lnTo>
                  <a:lnTo>
                    <a:pt x="85" y="425"/>
                  </a:lnTo>
                  <a:lnTo>
                    <a:pt x="0" y="340"/>
                  </a:lnTo>
                  <a:lnTo>
                    <a:pt x="57" y="227"/>
                  </a:lnTo>
                  <a:lnTo>
                    <a:pt x="28" y="170"/>
                  </a:lnTo>
                  <a:lnTo>
                    <a:pt x="142" y="170"/>
                  </a:lnTo>
                  <a:lnTo>
                    <a:pt x="57" y="85"/>
                  </a:lnTo>
                  <a:lnTo>
                    <a:pt x="57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0" name="Freeform 270"/>
            <p:cNvSpPr>
              <a:spLocks/>
            </p:cNvSpPr>
            <p:nvPr/>
          </p:nvSpPr>
          <p:spPr bwMode="auto">
            <a:xfrm>
              <a:off x="728" y="6385"/>
              <a:ext cx="1587" cy="1304"/>
            </a:xfrm>
            <a:custGeom>
              <a:avLst/>
              <a:gdLst>
                <a:gd name="T0" fmla="*/ 1531 w 1587"/>
                <a:gd name="T1" fmla="*/ 425 h 1304"/>
                <a:gd name="T2" fmla="*/ 1389 w 1587"/>
                <a:gd name="T3" fmla="*/ 369 h 1304"/>
                <a:gd name="T4" fmla="*/ 1304 w 1587"/>
                <a:gd name="T5" fmla="*/ 425 h 1304"/>
                <a:gd name="T6" fmla="*/ 1190 w 1587"/>
                <a:gd name="T7" fmla="*/ 255 h 1304"/>
                <a:gd name="T8" fmla="*/ 1275 w 1587"/>
                <a:gd name="T9" fmla="*/ 113 h 1304"/>
                <a:gd name="T10" fmla="*/ 1162 w 1587"/>
                <a:gd name="T11" fmla="*/ 57 h 1304"/>
                <a:gd name="T12" fmla="*/ 1049 w 1587"/>
                <a:gd name="T13" fmla="*/ 85 h 1304"/>
                <a:gd name="T14" fmla="*/ 623 w 1587"/>
                <a:gd name="T15" fmla="*/ 198 h 1304"/>
                <a:gd name="T16" fmla="*/ 623 w 1587"/>
                <a:gd name="T17" fmla="*/ 397 h 1304"/>
                <a:gd name="T18" fmla="*/ 510 w 1587"/>
                <a:gd name="T19" fmla="*/ 340 h 1304"/>
                <a:gd name="T20" fmla="*/ 482 w 1587"/>
                <a:gd name="T21" fmla="*/ 539 h 1304"/>
                <a:gd name="T22" fmla="*/ 283 w 1587"/>
                <a:gd name="T23" fmla="*/ 567 h 1304"/>
                <a:gd name="T24" fmla="*/ 312 w 1587"/>
                <a:gd name="T25" fmla="*/ 624 h 1304"/>
                <a:gd name="T26" fmla="*/ 170 w 1587"/>
                <a:gd name="T27" fmla="*/ 680 h 1304"/>
                <a:gd name="T28" fmla="*/ 141 w 1587"/>
                <a:gd name="T29" fmla="*/ 624 h 1304"/>
                <a:gd name="T30" fmla="*/ 28 w 1587"/>
                <a:gd name="T31" fmla="*/ 737 h 1304"/>
                <a:gd name="T32" fmla="*/ 85 w 1587"/>
                <a:gd name="T33" fmla="*/ 907 h 1304"/>
                <a:gd name="T34" fmla="*/ 0 w 1587"/>
                <a:gd name="T35" fmla="*/ 907 h 1304"/>
                <a:gd name="T36" fmla="*/ 28 w 1587"/>
                <a:gd name="T37" fmla="*/ 992 h 1304"/>
                <a:gd name="T38" fmla="*/ 28 w 1587"/>
                <a:gd name="T39" fmla="*/ 1106 h 1304"/>
                <a:gd name="T40" fmla="*/ 198 w 1587"/>
                <a:gd name="T41" fmla="*/ 1304 h 1304"/>
                <a:gd name="T42" fmla="*/ 340 w 1587"/>
                <a:gd name="T43" fmla="*/ 1247 h 1304"/>
                <a:gd name="T44" fmla="*/ 425 w 1587"/>
                <a:gd name="T45" fmla="*/ 1134 h 1304"/>
                <a:gd name="T46" fmla="*/ 368 w 1587"/>
                <a:gd name="T47" fmla="*/ 1021 h 1304"/>
                <a:gd name="T48" fmla="*/ 482 w 1587"/>
                <a:gd name="T49" fmla="*/ 964 h 1304"/>
                <a:gd name="T50" fmla="*/ 510 w 1587"/>
                <a:gd name="T51" fmla="*/ 879 h 1304"/>
                <a:gd name="T52" fmla="*/ 623 w 1587"/>
                <a:gd name="T53" fmla="*/ 709 h 1304"/>
                <a:gd name="T54" fmla="*/ 680 w 1587"/>
                <a:gd name="T55" fmla="*/ 709 h 1304"/>
                <a:gd name="T56" fmla="*/ 793 w 1587"/>
                <a:gd name="T57" fmla="*/ 822 h 1304"/>
                <a:gd name="T58" fmla="*/ 879 w 1587"/>
                <a:gd name="T59" fmla="*/ 879 h 1304"/>
                <a:gd name="T60" fmla="*/ 1049 w 1587"/>
                <a:gd name="T61" fmla="*/ 765 h 1304"/>
                <a:gd name="T62" fmla="*/ 1134 w 1587"/>
                <a:gd name="T63" fmla="*/ 709 h 1304"/>
                <a:gd name="T64" fmla="*/ 1190 w 1587"/>
                <a:gd name="T65" fmla="*/ 737 h 1304"/>
                <a:gd name="T66" fmla="*/ 1275 w 1587"/>
                <a:gd name="T67" fmla="*/ 709 h 1304"/>
                <a:gd name="T68" fmla="*/ 1247 w 1587"/>
                <a:gd name="T69" fmla="*/ 624 h 1304"/>
                <a:gd name="T70" fmla="*/ 1219 w 1587"/>
                <a:gd name="T71" fmla="*/ 567 h 1304"/>
                <a:gd name="T72" fmla="*/ 1332 w 1587"/>
                <a:gd name="T73" fmla="*/ 539 h 1304"/>
                <a:gd name="T74" fmla="*/ 1446 w 1587"/>
                <a:gd name="T75" fmla="*/ 595 h 1304"/>
                <a:gd name="T76" fmla="*/ 1417 w 1587"/>
                <a:gd name="T77" fmla="*/ 510 h 1304"/>
                <a:gd name="T78" fmla="*/ 1474 w 1587"/>
                <a:gd name="T79" fmla="*/ 482 h 1304"/>
                <a:gd name="T80" fmla="*/ 1531 w 1587"/>
                <a:gd name="T81" fmla="*/ 482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87" h="1304">
                  <a:moveTo>
                    <a:pt x="1587" y="482"/>
                  </a:moveTo>
                  <a:lnTo>
                    <a:pt x="1531" y="425"/>
                  </a:lnTo>
                  <a:lnTo>
                    <a:pt x="1417" y="425"/>
                  </a:lnTo>
                  <a:lnTo>
                    <a:pt x="1389" y="369"/>
                  </a:lnTo>
                  <a:lnTo>
                    <a:pt x="1360" y="369"/>
                  </a:lnTo>
                  <a:lnTo>
                    <a:pt x="1304" y="425"/>
                  </a:lnTo>
                  <a:lnTo>
                    <a:pt x="1219" y="369"/>
                  </a:lnTo>
                  <a:lnTo>
                    <a:pt x="1190" y="255"/>
                  </a:lnTo>
                  <a:lnTo>
                    <a:pt x="1190" y="170"/>
                  </a:lnTo>
                  <a:lnTo>
                    <a:pt x="1275" y="113"/>
                  </a:lnTo>
                  <a:lnTo>
                    <a:pt x="1247" y="57"/>
                  </a:lnTo>
                  <a:lnTo>
                    <a:pt x="1162" y="57"/>
                  </a:lnTo>
                  <a:lnTo>
                    <a:pt x="1105" y="85"/>
                  </a:lnTo>
                  <a:lnTo>
                    <a:pt x="1049" y="85"/>
                  </a:lnTo>
                  <a:lnTo>
                    <a:pt x="737" y="0"/>
                  </a:lnTo>
                  <a:lnTo>
                    <a:pt x="623" y="198"/>
                  </a:lnTo>
                  <a:lnTo>
                    <a:pt x="680" y="340"/>
                  </a:lnTo>
                  <a:lnTo>
                    <a:pt x="623" y="397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38" y="454"/>
                  </a:lnTo>
                  <a:lnTo>
                    <a:pt x="482" y="539"/>
                  </a:lnTo>
                  <a:lnTo>
                    <a:pt x="340" y="454"/>
                  </a:lnTo>
                  <a:lnTo>
                    <a:pt x="283" y="567"/>
                  </a:lnTo>
                  <a:lnTo>
                    <a:pt x="368" y="595"/>
                  </a:lnTo>
                  <a:lnTo>
                    <a:pt x="312" y="624"/>
                  </a:lnTo>
                  <a:lnTo>
                    <a:pt x="226" y="595"/>
                  </a:lnTo>
                  <a:lnTo>
                    <a:pt x="170" y="680"/>
                  </a:lnTo>
                  <a:lnTo>
                    <a:pt x="141" y="652"/>
                  </a:lnTo>
                  <a:lnTo>
                    <a:pt x="141" y="624"/>
                  </a:lnTo>
                  <a:lnTo>
                    <a:pt x="85" y="595"/>
                  </a:lnTo>
                  <a:lnTo>
                    <a:pt x="28" y="737"/>
                  </a:lnTo>
                  <a:lnTo>
                    <a:pt x="141" y="794"/>
                  </a:lnTo>
                  <a:lnTo>
                    <a:pt x="85" y="907"/>
                  </a:lnTo>
                  <a:lnTo>
                    <a:pt x="56" y="822"/>
                  </a:lnTo>
                  <a:lnTo>
                    <a:pt x="0" y="907"/>
                  </a:lnTo>
                  <a:lnTo>
                    <a:pt x="28" y="936"/>
                  </a:lnTo>
                  <a:lnTo>
                    <a:pt x="28" y="992"/>
                  </a:lnTo>
                  <a:lnTo>
                    <a:pt x="56" y="1077"/>
                  </a:lnTo>
                  <a:lnTo>
                    <a:pt x="28" y="1106"/>
                  </a:lnTo>
                  <a:lnTo>
                    <a:pt x="170" y="1191"/>
                  </a:lnTo>
                  <a:lnTo>
                    <a:pt x="198" y="1304"/>
                  </a:lnTo>
                  <a:lnTo>
                    <a:pt x="283" y="1247"/>
                  </a:lnTo>
                  <a:lnTo>
                    <a:pt x="340" y="1247"/>
                  </a:lnTo>
                  <a:lnTo>
                    <a:pt x="340" y="1191"/>
                  </a:lnTo>
                  <a:lnTo>
                    <a:pt x="425" y="1134"/>
                  </a:lnTo>
                  <a:lnTo>
                    <a:pt x="425" y="1049"/>
                  </a:lnTo>
                  <a:lnTo>
                    <a:pt x="368" y="1021"/>
                  </a:lnTo>
                  <a:lnTo>
                    <a:pt x="368" y="964"/>
                  </a:lnTo>
                  <a:lnTo>
                    <a:pt x="482" y="964"/>
                  </a:lnTo>
                  <a:lnTo>
                    <a:pt x="482" y="907"/>
                  </a:lnTo>
                  <a:lnTo>
                    <a:pt x="510" y="879"/>
                  </a:lnTo>
                  <a:lnTo>
                    <a:pt x="510" y="765"/>
                  </a:lnTo>
                  <a:lnTo>
                    <a:pt x="623" y="709"/>
                  </a:lnTo>
                  <a:lnTo>
                    <a:pt x="623" y="737"/>
                  </a:lnTo>
                  <a:lnTo>
                    <a:pt x="680" y="709"/>
                  </a:lnTo>
                  <a:lnTo>
                    <a:pt x="793" y="737"/>
                  </a:lnTo>
                  <a:lnTo>
                    <a:pt x="793" y="822"/>
                  </a:lnTo>
                  <a:lnTo>
                    <a:pt x="822" y="907"/>
                  </a:lnTo>
                  <a:lnTo>
                    <a:pt x="879" y="879"/>
                  </a:lnTo>
                  <a:lnTo>
                    <a:pt x="935" y="964"/>
                  </a:lnTo>
                  <a:lnTo>
                    <a:pt x="1049" y="765"/>
                  </a:lnTo>
                  <a:lnTo>
                    <a:pt x="1105" y="765"/>
                  </a:lnTo>
                  <a:lnTo>
                    <a:pt x="1134" y="709"/>
                  </a:lnTo>
                  <a:lnTo>
                    <a:pt x="1162" y="765"/>
                  </a:lnTo>
                  <a:lnTo>
                    <a:pt x="1190" y="737"/>
                  </a:lnTo>
                  <a:lnTo>
                    <a:pt x="1190" y="709"/>
                  </a:lnTo>
                  <a:lnTo>
                    <a:pt x="1275" y="709"/>
                  </a:lnTo>
                  <a:lnTo>
                    <a:pt x="1219" y="652"/>
                  </a:lnTo>
                  <a:lnTo>
                    <a:pt x="1247" y="624"/>
                  </a:lnTo>
                  <a:lnTo>
                    <a:pt x="1247" y="595"/>
                  </a:lnTo>
                  <a:lnTo>
                    <a:pt x="1219" y="567"/>
                  </a:lnTo>
                  <a:lnTo>
                    <a:pt x="1247" y="539"/>
                  </a:lnTo>
                  <a:lnTo>
                    <a:pt x="1332" y="539"/>
                  </a:lnTo>
                  <a:lnTo>
                    <a:pt x="1332" y="652"/>
                  </a:lnTo>
                  <a:lnTo>
                    <a:pt x="1446" y="595"/>
                  </a:lnTo>
                  <a:lnTo>
                    <a:pt x="1446" y="510"/>
                  </a:lnTo>
                  <a:lnTo>
                    <a:pt x="1417" y="510"/>
                  </a:lnTo>
                  <a:lnTo>
                    <a:pt x="1389" y="482"/>
                  </a:lnTo>
                  <a:lnTo>
                    <a:pt x="1474" y="482"/>
                  </a:lnTo>
                  <a:lnTo>
                    <a:pt x="1502" y="539"/>
                  </a:lnTo>
                  <a:lnTo>
                    <a:pt x="1531" y="482"/>
                  </a:lnTo>
                  <a:lnTo>
                    <a:pt x="1587" y="48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1" name="Freeform 271"/>
            <p:cNvSpPr>
              <a:spLocks/>
            </p:cNvSpPr>
            <p:nvPr/>
          </p:nvSpPr>
          <p:spPr bwMode="auto">
            <a:xfrm>
              <a:off x="1096" y="7094"/>
              <a:ext cx="567" cy="652"/>
            </a:xfrm>
            <a:custGeom>
              <a:avLst/>
              <a:gdLst>
                <a:gd name="T0" fmla="*/ 567 w 567"/>
                <a:gd name="T1" fmla="*/ 255 h 652"/>
                <a:gd name="T2" fmla="*/ 511 w 567"/>
                <a:gd name="T3" fmla="*/ 170 h 652"/>
                <a:gd name="T4" fmla="*/ 454 w 567"/>
                <a:gd name="T5" fmla="*/ 198 h 652"/>
                <a:gd name="T6" fmla="*/ 425 w 567"/>
                <a:gd name="T7" fmla="*/ 113 h 652"/>
                <a:gd name="T8" fmla="*/ 425 w 567"/>
                <a:gd name="T9" fmla="*/ 28 h 652"/>
                <a:gd name="T10" fmla="*/ 312 w 567"/>
                <a:gd name="T11" fmla="*/ 0 h 652"/>
                <a:gd name="T12" fmla="*/ 255 w 567"/>
                <a:gd name="T13" fmla="*/ 28 h 652"/>
                <a:gd name="T14" fmla="*/ 255 w 567"/>
                <a:gd name="T15" fmla="*/ 0 h 652"/>
                <a:gd name="T16" fmla="*/ 142 w 567"/>
                <a:gd name="T17" fmla="*/ 56 h 652"/>
                <a:gd name="T18" fmla="*/ 142 w 567"/>
                <a:gd name="T19" fmla="*/ 170 h 652"/>
                <a:gd name="T20" fmla="*/ 114 w 567"/>
                <a:gd name="T21" fmla="*/ 198 h 652"/>
                <a:gd name="T22" fmla="*/ 114 w 567"/>
                <a:gd name="T23" fmla="*/ 255 h 652"/>
                <a:gd name="T24" fmla="*/ 0 w 567"/>
                <a:gd name="T25" fmla="*/ 255 h 652"/>
                <a:gd name="T26" fmla="*/ 0 w 567"/>
                <a:gd name="T27" fmla="*/ 312 h 652"/>
                <a:gd name="T28" fmla="*/ 57 w 567"/>
                <a:gd name="T29" fmla="*/ 340 h 652"/>
                <a:gd name="T30" fmla="*/ 57 w 567"/>
                <a:gd name="T31" fmla="*/ 368 h 652"/>
                <a:gd name="T32" fmla="*/ 114 w 567"/>
                <a:gd name="T33" fmla="*/ 397 h 652"/>
                <a:gd name="T34" fmla="*/ 199 w 567"/>
                <a:gd name="T35" fmla="*/ 368 h 652"/>
                <a:gd name="T36" fmla="*/ 255 w 567"/>
                <a:gd name="T37" fmla="*/ 453 h 652"/>
                <a:gd name="T38" fmla="*/ 255 w 567"/>
                <a:gd name="T39" fmla="*/ 510 h 652"/>
                <a:gd name="T40" fmla="*/ 312 w 567"/>
                <a:gd name="T41" fmla="*/ 538 h 652"/>
                <a:gd name="T42" fmla="*/ 312 w 567"/>
                <a:gd name="T43" fmla="*/ 595 h 652"/>
                <a:gd name="T44" fmla="*/ 340 w 567"/>
                <a:gd name="T45" fmla="*/ 595 h 652"/>
                <a:gd name="T46" fmla="*/ 397 w 567"/>
                <a:gd name="T47" fmla="*/ 652 h 652"/>
                <a:gd name="T48" fmla="*/ 482 w 567"/>
                <a:gd name="T49" fmla="*/ 397 h 652"/>
                <a:gd name="T50" fmla="*/ 567 w 567"/>
                <a:gd name="T51" fmla="*/ 255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7" h="652">
                  <a:moveTo>
                    <a:pt x="567" y="255"/>
                  </a:moveTo>
                  <a:lnTo>
                    <a:pt x="511" y="170"/>
                  </a:lnTo>
                  <a:lnTo>
                    <a:pt x="454" y="198"/>
                  </a:lnTo>
                  <a:lnTo>
                    <a:pt x="425" y="113"/>
                  </a:lnTo>
                  <a:lnTo>
                    <a:pt x="425" y="28"/>
                  </a:lnTo>
                  <a:lnTo>
                    <a:pt x="312" y="0"/>
                  </a:lnTo>
                  <a:lnTo>
                    <a:pt x="255" y="28"/>
                  </a:lnTo>
                  <a:lnTo>
                    <a:pt x="255" y="0"/>
                  </a:lnTo>
                  <a:lnTo>
                    <a:pt x="142" y="56"/>
                  </a:lnTo>
                  <a:lnTo>
                    <a:pt x="142" y="170"/>
                  </a:lnTo>
                  <a:lnTo>
                    <a:pt x="114" y="198"/>
                  </a:lnTo>
                  <a:lnTo>
                    <a:pt x="114" y="255"/>
                  </a:lnTo>
                  <a:lnTo>
                    <a:pt x="0" y="255"/>
                  </a:lnTo>
                  <a:lnTo>
                    <a:pt x="0" y="312"/>
                  </a:lnTo>
                  <a:lnTo>
                    <a:pt x="57" y="340"/>
                  </a:lnTo>
                  <a:lnTo>
                    <a:pt x="57" y="368"/>
                  </a:lnTo>
                  <a:lnTo>
                    <a:pt x="114" y="397"/>
                  </a:lnTo>
                  <a:lnTo>
                    <a:pt x="199" y="368"/>
                  </a:lnTo>
                  <a:lnTo>
                    <a:pt x="255" y="453"/>
                  </a:lnTo>
                  <a:lnTo>
                    <a:pt x="255" y="510"/>
                  </a:lnTo>
                  <a:lnTo>
                    <a:pt x="312" y="538"/>
                  </a:lnTo>
                  <a:lnTo>
                    <a:pt x="312" y="595"/>
                  </a:lnTo>
                  <a:lnTo>
                    <a:pt x="340" y="595"/>
                  </a:lnTo>
                  <a:lnTo>
                    <a:pt x="397" y="652"/>
                  </a:lnTo>
                  <a:lnTo>
                    <a:pt x="482" y="397"/>
                  </a:lnTo>
                  <a:lnTo>
                    <a:pt x="567" y="25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2" name="Freeform 272"/>
            <p:cNvSpPr>
              <a:spLocks/>
            </p:cNvSpPr>
            <p:nvPr/>
          </p:nvSpPr>
          <p:spPr bwMode="auto">
            <a:xfrm>
              <a:off x="926" y="7462"/>
              <a:ext cx="567" cy="511"/>
            </a:xfrm>
            <a:custGeom>
              <a:avLst/>
              <a:gdLst>
                <a:gd name="T0" fmla="*/ 567 w 567"/>
                <a:gd name="T1" fmla="*/ 284 h 511"/>
                <a:gd name="T2" fmla="*/ 510 w 567"/>
                <a:gd name="T3" fmla="*/ 227 h 511"/>
                <a:gd name="T4" fmla="*/ 482 w 567"/>
                <a:gd name="T5" fmla="*/ 227 h 511"/>
                <a:gd name="T6" fmla="*/ 482 w 567"/>
                <a:gd name="T7" fmla="*/ 170 h 511"/>
                <a:gd name="T8" fmla="*/ 425 w 567"/>
                <a:gd name="T9" fmla="*/ 142 h 511"/>
                <a:gd name="T10" fmla="*/ 425 w 567"/>
                <a:gd name="T11" fmla="*/ 85 h 511"/>
                <a:gd name="T12" fmla="*/ 369 w 567"/>
                <a:gd name="T13" fmla="*/ 0 h 511"/>
                <a:gd name="T14" fmla="*/ 284 w 567"/>
                <a:gd name="T15" fmla="*/ 29 h 511"/>
                <a:gd name="T16" fmla="*/ 227 w 567"/>
                <a:gd name="T17" fmla="*/ 0 h 511"/>
                <a:gd name="T18" fmla="*/ 227 w 567"/>
                <a:gd name="T19" fmla="*/ 57 h 511"/>
                <a:gd name="T20" fmla="*/ 142 w 567"/>
                <a:gd name="T21" fmla="*/ 114 h 511"/>
                <a:gd name="T22" fmla="*/ 142 w 567"/>
                <a:gd name="T23" fmla="*/ 170 h 511"/>
                <a:gd name="T24" fmla="*/ 85 w 567"/>
                <a:gd name="T25" fmla="*/ 170 h 511"/>
                <a:gd name="T26" fmla="*/ 0 w 567"/>
                <a:gd name="T27" fmla="*/ 227 h 511"/>
                <a:gd name="T28" fmla="*/ 28 w 567"/>
                <a:gd name="T29" fmla="*/ 284 h 511"/>
                <a:gd name="T30" fmla="*/ 85 w 567"/>
                <a:gd name="T31" fmla="*/ 312 h 511"/>
                <a:gd name="T32" fmla="*/ 85 w 567"/>
                <a:gd name="T33" fmla="*/ 369 h 511"/>
                <a:gd name="T34" fmla="*/ 170 w 567"/>
                <a:gd name="T35" fmla="*/ 340 h 511"/>
                <a:gd name="T36" fmla="*/ 170 w 567"/>
                <a:gd name="T37" fmla="*/ 454 h 511"/>
                <a:gd name="T38" fmla="*/ 340 w 567"/>
                <a:gd name="T39" fmla="*/ 511 h 511"/>
                <a:gd name="T40" fmla="*/ 340 w 567"/>
                <a:gd name="T41" fmla="*/ 454 h 511"/>
                <a:gd name="T42" fmla="*/ 482 w 567"/>
                <a:gd name="T43" fmla="*/ 482 h 511"/>
                <a:gd name="T44" fmla="*/ 567 w 567"/>
                <a:gd name="T45" fmla="*/ 28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511">
                  <a:moveTo>
                    <a:pt x="567" y="284"/>
                  </a:moveTo>
                  <a:lnTo>
                    <a:pt x="510" y="227"/>
                  </a:lnTo>
                  <a:lnTo>
                    <a:pt x="482" y="227"/>
                  </a:lnTo>
                  <a:lnTo>
                    <a:pt x="482" y="170"/>
                  </a:lnTo>
                  <a:lnTo>
                    <a:pt x="425" y="142"/>
                  </a:lnTo>
                  <a:lnTo>
                    <a:pt x="425" y="85"/>
                  </a:lnTo>
                  <a:lnTo>
                    <a:pt x="369" y="0"/>
                  </a:lnTo>
                  <a:lnTo>
                    <a:pt x="284" y="29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42" y="114"/>
                  </a:lnTo>
                  <a:lnTo>
                    <a:pt x="142" y="170"/>
                  </a:lnTo>
                  <a:lnTo>
                    <a:pt x="85" y="170"/>
                  </a:lnTo>
                  <a:lnTo>
                    <a:pt x="0" y="227"/>
                  </a:lnTo>
                  <a:lnTo>
                    <a:pt x="28" y="284"/>
                  </a:lnTo>
                  <a:lnTo>
                    <a:pt x="85" y="312"/>
                  </a:lnTo>
                  <a:lnTo>
                    <a:pt x="85" y="369"/>
                  </a:lnTo>
                  <a:lnTo>
                    <a:pt x="170" y="340"/>
                  </a:lnTo>
                  <a:lnTo>
                    <a:pt x="170" y="454"/>
                  </a:lnTo>
                  <a:lnTo>
                    <a:pt x="340" y="511"/>
                  </a:lnTo>
                  <a:lnTo>
                    <a:pt x="340" y="454"/>
                  </a:lnTo>
                  <a:lnTo>
                    <a:pt x="482" y="482"/>
                  </a:lnTo>
                  <a:lnTo>
                    <a:pt x="567" y="28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3" name="Freeform 273"/>
            <p:cNvSpPr>
              <a:spLocks/>
            </p:cNvSpPr>
            <p:nvPr/>
          </p:nvSpPr>
          <p:spPr bwMode="auto">
            <a:xfrm>
              <a:off x="2457" y="4372"/>
              <a:ext cx="1134" cy="1219"/>
            </a:xfrm>
            <a:custGeom>
              <a:avLst/>
              <a:gdLst>
                <a:gd name="T0" fmla="*/ 1106 w 1134"/>
                <a:gd name="T1" fmla="*/ 0 h 1219"/>
                <a:gd name="T2" fmla="*/ 1049 w 1134"/>
                <a:gd name="T3" fmla="*/ 57 h 1219"/>
                <a:gd name="T4" fmla="*/ 964 w 1134"/>
                <a:gd name="T5" fmla="*/ 29 h 1219"/>
                <a:gd name="T6" fmla="*/ 964 w 1134"/>
                <a:gd name="T7" fmla="*/ 85 h 1219"/>
                <a:gd name="T8" fmla="*/ 850 w 1134"/>
                <a:gd name="T9" fmla="*/ 114 h 1219"/>
                <a:gd name="T10" fmla="*/ 822 w 1134"/>
                <a:gd name="T11" fmla="*/ 227 h 1219"/>
                <a:gd name="T12" fmla="*/ 765 w 1134"/>
                <a:gd name="T13" fmla="*/ 227 h 1219"/>
                <a:gd name="T14" fmla="*/ 765 w 1134"/>
                <a:gd name="T15" fmla="*/ 340 h 1219"/>
                <a:gd name="T16" fmla="*/ 737 w 1134"/>
                <a:gd name="T17" fmla="*/ 369 h 1219"/>
                <a:gd name="T18" fmla="*/ 680 w 1134"/>
                <a:gd name="T19" fmla="*/ 312 h 1219"/>
                <a:gd name="T20" fmla="*/ 709 w 1134"/>
                <a:gd name="T21" fmla="*/ 255 h 1219"/>
                <a:gd name="T22" fmla="*/ 680 w 1134"/>
                <a:gd name="T23" fmla="*/ 199 h 1219"/>
                <a:gd name="T24" fmla="*/ 624 w 1134"/>
                <a:gd name="T25" fmla="*/ 227 h 1219"/>
                <a:gd name="T26" fmla="*/ 624 w 1134"/>
                <a:gd name="T27" fmla="*/ 369 h 1219"/>
                <a:gd name="T28" fmla="*/ 539 w 1134"/>
                <a:gd name="T29" fmla="*/ 482 h 1219"/>
                <a:gd name="T30" fmla="*/ 454 w 1134"/>
                <a:gd name="T31" fmla="*/ 482 h 1219"/>
                <a:gd name="T32" fmla="*/ 369 w 1134"/>
                <a:gd name="T33" fmla="*/ 624 h 1219"/>
                <a:gd name="T34" fmla="*/ 284 w 1134"/>
                <a:gd name="T35" fmla="*/ 624 h 1219"/>
                <a:gd name="T36" fmla="*/ 255 w 1134"/>
                <a:gd name="T37" fmla="*/ 596 h 1219"/>
                <a:gd name="T38" fmla="*/ 227 w 1134"/>
                <a:gd name="T39" fmla="*/ 681 h 1219"/>
                <a:gd name="T40" fmla="*/ 113 w 1134"/>
                <a:gd name="T41" fmla="*/ 709 h 1219"/>
                <a:gd name="T42" fmla="*/ 85 w 1134"/>
                <a:gd name="T43" fmla="*/ 766 h 1219"/>
                <a:gd name="T44" fmla="*/ 28 w 1134"/>
                <a:gd name="T45" fmla="*/ 766 h 1219"/>
                <a:gd name="T46" fmla="*/ 0 w 1134"/>
                <a:gd name="T47" fmla="*/ 794 h 1219"/>
                <a:gd name="T48" fmla="*/ 28 w 1134"/>
                <a:gd name="T49" fmla="*/ 851 h 1219"/>
                <a:gd name="T50" fmla="*/ 85 w 1134"/>
                <a:gd name="T51" fmla="*/ 851 h 1219"/>
                <a:gd name="T52" fmla="*/ 142 w 1134"/>
                <a:gd name="T53" fmla="*/ 879 h 1219"/>
                <a:gd name="T54" fmla="*/ 113 w 1134"/>
                <a:gd name="T55" fmla="*/ 907 h 1219"/>
                <a:gd name="T56" fmla="*/ 198 w 1134"/>
                <a:gd name="T57" fmla="*/ 992 h 1219"/>
                <a:gd name="T58" fmla="*/ 397 w 1134"/>
                <a:gd name="T59" fmla="*/ 992 h 1219"/>
                <a:gd name="T60" fmla="*/ 454 w 1134"/>
                <a:gd name="T61" fmla="*/ 1077 h 1219"/>
                <a:gd name="T62" fmla="*/ 454 w 1134"/>
                <a:gd name="T63" fmla="*/ 1219 h 1219"/>
                <a:gd name="T64" fmla="*/ 539 w 1134"/>
                <a:gd name="T65" fmla="*/ 1134 h 1219"/>
                <a:gd name="T66" fmla="*/ 539 w 1134"/>
                <a:gd name="T67" fmla="*/ 1191 h 1219"/>
                <a:gd name="T68" fmla="*/ 680 w 1134"/>
                <a:gd name="T69" fmla="*/ 1134 h 1219"/>
                <a:gd name="T70" fmla="*/ 680 w 1134"/>
                <a:gd name="T71" fmla="*/ 1106 h 1219"/>
                <a:gd name="T72" fmla="*/ 624 w 1134"/>
                <a:gd name="T73" fmla="*/ 1021 h 1219"/>
                <a:gd name="T74" fmla="*/ 624 w 1134"/>
                <a:gd name="T75" fmla="*/ 907 h 1219"/>
                <a:gd name="T76" fmla="*/ 680 w 1134"/>
                <a:gd name="T77" fmla="*/ 851 h 1219"/>
                <a:gd name="T78" fmla="*/ 652 w 1134"/>
                <a:gd name="T79" fmla="*/ 794 h 1219"/>
                <a:gd name="T80" fmla="*/ 794 w 1134"/>
                <a:gd name="T81" fmla="*/ 737 h 1219"/>
                <a:gd name="T82" fmla="*/ 822 w 1134"/>
                <a:gd name="T83" fmla="*/ 567 h 1219"/>
                <a:gd name="T84" fmla="*/ 964 w 1134"/>
                <a:gd name="T85" fmla="*/ 567 h 1219"/>
                <a:gd name="T86" fmla="*/ 1049 w 1134"/>
                <a:gd name="T87" fmla="*/ 510 h 1219"/>
                <a:gd name="T88" fmla="*/ 1049 w 1134"/>
                <a:gd name="T89" fmla="*/ 425 h 1219"/>
                <a:gd name="T90" fmla="*/ 1049 w 1134"/>
                <a:gd name="T91" fmla="*/ 340 h 1219"/>
                <a:gd name="T92" fmla="*/ 1106 w 1134"/>
                <a:gd name="T93" fmla="*/ 312 h 1219"/>
                <a:gd name="T94" fmla="*/ 1049 w 1134"/>
                <a:gd name="T95" fmla="*/ 255 h 1219"/>
                <a:gd name="T96" fmla="*/ 1134 w 1134"/>
                <a:gd name="T97" fmla="*/ 85 h 1219"/>
                <a:gd name="T98" fmla="*/ 1106 w 1134"/>
                <a:gd name="T99" fmla="*/ 0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4" h="1219">
                  <a:moveTo>
                    <a:pt x="1106" y="0"/>
                  </a:moveTo>
                  <a:lnTo>
                    <a:pt x="1049" y="57"/>
                  </a:lnTo>
                  <a:lnTo>
                    <a:pt x="964" y="29"/>
                  </a:lnTo>
                  <a:lnTo>
                    <a:pt x="964" y="85"/>
                  </a:lnTo>
                  <a:lnTo>
                    <a:pt x="850" y="114"/>
                  </a:lnTo>
                  <a:lnTo>
                    <a:pt x="822" y="227"/>
                  </a:lnTo>
                  <a:lnTo>
                    <a:pt x="765" y="227"/>
                  </a:lnTo>
                  <a:lnTo>
                    <a:pt x="765" y="340"/>
                  </a:lnTo>
                  <a:lnTo>
                    <a:pt x="737" y="369"/>
                  </a:lnTo>
                  <a:lnTo>
                    <a:pt x="680" y="312"/>
                  </a:lnTo>
                  <a:lnTo>
                    <a:pt x="709" y="255"/>
                  </a:lnTo>
                  <a:lnTo>
                    <a:pt x="680" y="199"/>
                  </a:lnTo>
                  <a:lnTo>
                    <a:pt x="624" y="227"/>
                  </a:lnTo>
                  <a:lnTo>
                    <a:pt x="624" y="369"/>
                  </a:lnTo>
                  <a:lnTo>
                    <a:pt x="539" y="482"/>
                  </a:lnTo>
                  <a:lnTo>
                    <a:pt x="454" y="482"/>
                  </a:lnTo>
                  <a:lnTo>
                    <a:pt x="369" y="624"/>
                  </a:lnTo>
                  <a:lnTo>
                    <a:pt x="284" y="624"/>
                  </a:lnTo>
                  <a:lnTo>
                    <a:pt x="255" y="596"/>
                  </a:lnTo>
                  <a:lnTo>
                    <a:pt x="227" y="681"/>
                  </a:lnTo>
                  <a:lnTo>
                    <a:pt x="113" y="709"/>
                  </a:lnTo>
                  <a:lnTo>
                    <a:pt x="85" y="766"/>
                  </a:lnTo>
                  <a:lnTo>
                    <a:pt x="28" y="766"/>
                  </a:lnTo>
                  <a:lnTo>
                    <a:pt x="0" y="794"/>
                  </a:lnTo>
                  <a:lnTo>
                    <a:pt x="28" y="851"/>
                  </a:lnTo>
                  <a:lnTo>
                    <a:pt x="85" y="851"/>
                  </a:lnTo>
                  <a:lnTo>
                    <a:pt x="142" y="879"/>
                  </a:lnTo>
                  <a:lnTo>
                    <a:pt x="113" y="907"/>
                  </a:lnTo>
                  <a:lnTo>
                    <a:pt x="198" y="992"/>
                  </a:lnTo>
                  <a:lnTo>
                    <a:pt x="397" y="992"/>
                  </a:lnTo>
                  <a:lnTo>
                    <a:pt x="454" y="1077"/>
                  </a:lnTo>
                  <a:lnTo>
                    <a:pt x="454" y="1219"/>
                  </a:lnTo>
                  <a:lnTo>
                    <a:pt x="539" y="1134"/>
                  </a:lnTo>
                  <a:lnTo>
                    <a:pt x="539" y="1191"/>
                  </a:lnTo>
                  <a:lnTo>
                    <a:pt x="680" y="1134"/>
                  </a:lnTo>
                  <a:lnTo>
                    <a:pt x="680" y="1106"/>
                  </a:lnTo>
                  <a:lnTo>
                    <a:pt x="624" y="1021"/>
                  </a:lnTo>
                  <a:lnTo>
                    <a:pt x="624" y="907"/>
                  </a:lnTo>
                  <a:lnTo>
                    <a:pt x="680" y="851"/>
                  </a:lnTo>
                  <a:lnTo>
                    <a:pt x="652" y="794"/>
                  </a:lnTo>
                  <a:lnTo>
                    <a:pt x="794" y="737"/>
                  </a:lnTo>
                  <a:lnTo>
                    <a:pt x="822" y="567"/>
                  </a:lnTo>
                  <a:lnTo>
                    <a:pt x="964" y="567"/>
                  </a:lnTo>
                  <a:lnTo>
                    <a:pt x="1049" y="510"/>
                  </a:lnTo>
                  <a:lnTo>
                    <a:pt x="1049" y="425"/>
                  </a:lnTo>
                  <a:lnTo>
                    <a:pt x="1049" y="340"/>
                  </a:lnTo>
                  <a:lnTo>
                    <a:pt x="1106" y="312"/>
                  </a:lnTo>
                  <a:lnTo>
                    <a:pt x="1049" y="255"/>
                  </a:lnTo>
                  <a:lnTo>
                    <a:pt x="1134" y="85"/>
                  </a:lnTo>
                  <a:lnTo>
                    <a:pt x="1106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4" name="Freeform 274"/>
            <p:cNvSpPr>
              <a:spLocks/>
            </p:cNvSpPr>
            <p:nvPr/>
          </p:nvSpPr>
          <p:spPr bwMode="auto">
            <a:xfrm>
              <a:off x="3081" y="4571"/>
              <a:ext cx="1417" cy="935"/>
            </a:xfrm>
            <a:custGeom>
              <a:avLst/>
              <a:gdLst>
                <a:gd name="T0" fmla="*/ 340 w 1417"/>
                <a:gd name="T1" fmla="*/ 368 h 935"/>
                <a:gd name="T2" fmla="*/ 170 w 1417"/>
                <a:gd name="T3" fmla="*/ 538 h 935"/>
                <a:gd name="T4" fmla="*/ 56 w 1417"/>
                <a:gd name="T5" fmla="*/ 652 h 935"/>
                <a:gd name="T6" fmla="*/ 0 w 1417"/>
                <a:gd name="T7" fmla="*/ 822 h 935"/>
                <a:gd name="T8" fmla="*/ 141 w 1417"/>
                <a:gd name="T9" fmla="*/ 907 h 935"/>
                <a:gd name="T10" fmla="*/ 170 w 1417"/>
                <a:gd name="T11" fmla="*/ 765 h 935"/>
                <a:gd name="T12" fmla="*/ 283 w 1417"/>
                <a:gd name="T13" fmla="*/ 878 h 935"/>
                <a:gd name="T14" fmla="*/ 397 w 1417"/>
                <a:gd name="T15" fmla="*/ 850 h 935"/>
                <a:gd name="T16" fmla="*/ 340 w 1417"/>
                <a:gd name="T17" fmla="*/ 793 h 935"/>
                <a:gd name="T18" fmla="*/ 425 w 1417"/>
                <a:gd name="T19" fmla="*/ 765 h 935"/>
                <a:gd name="T20" fmla="*/ 567 w 1417"/>
                <a:gd name="T21" fmla="*/ 793 h 935"/>
                <a:gd name="T22" fmla="*/ 567 w 1417"/>
                <a:gd name="T23" fmla="*/ 623 h 935"/>
                <a:gd name="T24" fmla="*/ 708 w 1417"/>
                <a:gd name="T25" fmla="*/ 737 h 935"/>
                <a:gd name="T26" fmla="*/ 850 w 1417"/>
                <a:gd name="T27" fmla="*/ 652 h 935"/>
                <a:gd name="T28" fmla="*/ 907 w 1417"/>
                <a:gd name="T29" fmla="*/ 567 h 935"/>
                <a:gd name="T30" fmla="*/ 992 w 1417"/>
                <a:gd name="T31" fmla="*/ 510 h 935"/>
                <a:gd name="T32" fmla="*/ 1020 w 1417"/>
                <a:gd name="T33" fmla="*/ 425 h 935"/>
                <a:gd name="T34" fmla="*/ 1020 w 1417"/>
                <a:gd name="T35" fmla="*/ 283 h 935"/>
                <a:gd name="T36" fmla="*/ 1162 w 1417"/>
                <a:gd name="T37" fmla="*/ 283 h 935"/>
                <a:gd name="T38" fmla="*/ 1134 w 1417"/>
                <a:gd name="T39" fmla="*/ 453 h 935"/>
                <a:gd name="T40" fmla="*/ 1247 w 1417"/>
                <a:gd name="T41" fmla="*/ 510 h 935"/>
                <a:gd name="T42" fmla="*/ 1389 w 1417"/>
                <a:gd name="T43" fmla="*/ 397 h 935"/>
                <a:gd name="T44" fmla="*/ 1389 w 1417"/>
                <a:gd name="T45" fmla="*/ 255 h 935"/>
                <a:gd name="T46" fmla="*/ 1360 w 1417"/>
                <a:gd name="T47" fmla="*/ 85 h 935"/>
                <a:gd name="T48" fmla="*/ 1162 w 1417"/>
                <a:gd name="T49" fmla="*/ 85 h 935"/>
                <a:gd name="T50" fmla="*/ 964 w 1417"/>
                <a:gd name="T51" fmla="*/ 0 h 935"/>
                <a:gd name="T52" fmla="*/ 935 w 1417"/>
                <a:gd name="T53" fmla="*/ 85 h 935"/>
                <a:gd name="T54" fmla="*/ 850 w 1417"/>
                <a:gd name="T55" fmla="*/ 141 h 935"/>
                <a:gd name="T56" fmla="*/ 793 w 1417"/>
                <a:gd name="T57" fmla="*/ 311 h 935"/>
                <a:gd name="T58" fmla="*/ 737 w 1417"/>
                <a:gd name="T59" fmla="*/ 368 h 935"/>
                <a:gd name="T60" fmla="*/ 652 w 1417"/>
                <a:gd name="T61" fmla="*/ 397 h 935"/>
                <a:gd name="T62" fmla="*/ 425 w 1417"/>
                <a:gd name="T63" fmla="*/ 311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17" h="935">
                  <a:moveTo>
                    <a:pt x="425" y="311"/>
                  </a:moveTo>
                  <a:lnTo>
                    <a:pt x="340" y="368"/>
                  </a:lnTo>
                  <a:lnTo>
                    <a:pt x="198" y="368"/>
                  </a:lnTo>
                  <a:lnTo>
                    <a:pt x="170" y="538"/>
                  </a:lnTo>
                  <a:lnTo>
                    <a:pt x="28" y="595"/>
                  </a:lnTo>
                  <a:lnTo>
                    <a:pt x="56" y="652"/>
                  </a:lnTo>
                  <a:lnTo>
                    <a:pt x="0" y="708"/>
                  </a:lnTo>
                  <a:lnTo>
                    <a:pt x="0" y="822"/>
                  </a:lnTo>
                  <a:lnTo>
                    <a:pt x="56" y="907"/>
                  </a:lnTo>
                  <a:lnTo>
                    <a:pt x="141" y="907"/>
                  </a:lnTo>
                  <a:lnTo>
                    <a:pt x="198" y="878"/>
                  </a:lnTo>
                  <a:lnTo>
                    <a:pt x="170" y="765"/>
                  </a:lnTo>
                  <a:lnTo>
                    <a:pt x="226" y="878"/>
                  </a:lnTo>
                  <a:lnTo>
                    <a:pt x="283" y="878"/>
                  </a:lnTo>
                  <a:lnTo>
                    <a:pt x="283" y="935"/>
                  </a:lnTo>
                  <a:lnTo>
                    <a:pt x="397" y="850"/>
                  </a:lnTo>
                  <a:lnTo>
                    <a:pt x="283" y="793"/>
                  </a:lnTo>
                  <a:lnTo>
                    <a:pt x="340" y="793"/>
                  </a:lnTo>
                  <a:lnTo>
                    <a:pt x="340" y="737"/>
                  </a:lnTo>
                  <a:lnTo>
                    <a:pt x="425" y="765"/>
                  </a:lnTo>
                  <a:lnTo>
                    <a:pt x="397" y="623"/>
                  </a:lnTo>
                  <a:lnTo>
                    <a:pt x="567" y="793"/>
                  </a:lnTo>
                  <a:lnTo>
                    <a:pt x="595" y="680"/>
                  </a:lnTo>
                  <a:lnTo>
                    <a:pt x="567" y="623"/>
                  </a:lnTo>
                  <a:lnTo>
                    <a:pt x="652" y="538"/>
                  </a:lnTo>
                  <a:lnTo>
                    <a:pt x="708" y="737"/>
                  </a:lnTo>
                  <a:lnTo>
                    <a:pt x="793" y="737"/>
                  </a:lnTo>
                  <a:lnTo>
                    <a:pt x="850" y="652"/>
                  </a:lnTo>
                  <a:lnTo>
                    <a:pt x="907" y="623"/>
                  </a:lnTo>
                  <a:lnTo>
                    <a:pt x="907" y="567"/>
                  </a:lnTo>
                  <a:lnTo>
                    <a:pt x="1020" y="567"/>
                  </a:lnTo>
                  <a:lnTo>
                    <a:pt x="992" y="510"/>
                  </a:lnTo>
                  <a:lnTo>
                    <a:pt x="1105" y="425"/>
                  </a:lnTo>
                  <a:lnTo>
                    <a:pt x="1020" y="425"/>
                  </a:lnTo>
                  <a:lnTo>
                    <a:pt x="1077" y="397"/>
                  </a:lnTo>
                  <a:lnTo>
                    <a:pt x="1020" y="283"/>
                  </a:lnTo>
                  <a:lnTo>
                    <a:pt x="1105" y="340"/>
                  </a:lnTo>
                  <a:lnTo>
                    <a:pt x="1162" y="283"/>
                  </a:lnTo>
                  <a:lnTo>
                    <a:pt x="1190" y="340"/>
                  </a:lnTo>
                  <a:lnTo>
                    <a:pt x="1134" y="453"/>
                  </a:lnTo>
                  <a:lnTo>
                    <a:pt x="1134" y="567"/>
                  </a:lnTo>
                  <a:lnTo>
                    <a:pt x="1247" y="510"/>
                  </a:lnTo>
                  <a:lnTo>
                    <a:pt x="1190" y="453"/>
                  </a:lnTo>
                  <a:lnTo>
                    <a:pt x="1389" y="397"/>
                  </a:lnTo>
                  <a:lnTo>
                    <a:pt x="1417" y="311"/>
                  </a:lnTo>
                  <a:lnTo>
                    <a:pt x="1389" y="255"/>
                  </a:lnTo>
                  <a:lnTo>
                    <a:pt x="1417" y="141"/>
                  </a:lnTo>
                  <a:lnTo>
                    <a:pt x="1360" y="85"/>
                  </a:lnTo>
                  <a:lnTo>
                    <a:pt x="1275" y="56"/>
                  </a:lnTo>
                  <a:lnTo>
                    <a:pt x="1162" y="85"/>
                  </a:lnTo>
                  <a:lnTo>
                    <a:pt x="1162" y="28"/>
                  </a:lnTo>
                  <a:lnTo>
                    <a:pt x="964" y="0"/>
                  </a:lnTo>
                  <a:lnTo>
                    <a:pt x="907" y="56"/>
                  </a:lnTo>
                  <a:lnTo>
                    <a:pt x="935" y="85"/>
                  </a:lnTo>
                  <a:lnTo>
                    <a:pt x="935" y="141"/>
                  </a:lnTo>
                  <a:lnTo>
                    <a:pt x="850" y="141"/>
                  </a:lnTo>
                  <a:lnTo>
                    <a:pt x="765" y="283"/>
                  </a:lnTo>
                  <a:lnTo>
                    <a:pt x="793" y="311"/>
                  </a:lnTo>
                  <a:lnTo>
                    <a:pt x="793" y="368"/>
                  </a:lnTo>
                  <a:lnTo>
                    <a:pt x="737" y="368"/>
                  </a:lnTo>
                  <a:lnTo>
                    <a:pt x="708" y="453"/>
                  </a:lnTo>
                  <a:lnTo>
                    <a:pt x="652" y="397"/>
                  </a:lnTo>
                  <a:lnTo>
                    <a:pt x="538" y="397"/>
                  </a:lnTo>
                  <a:lnTo>
                    <a:pt x="425" y="31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5" name="Freeform 275"/>
            <p:cNvSpPr>
              <a:spLocks/>
            </p:cNvSpPr>
            <p:nvPr/>
          </p:nvSpPr>
          <p:spPr bwMode="auto">
            <a:xfrm>
              <a:off x="4867" y="3862"/>
              <a:ext cx="255" cy="170"/>
            </a:xfrm>
            <a:custGeom>
              <a:avLst/>
              <a:gdLst>
                <a:gd name="T0" fmla="*/ 85 w 255"/>
                <a:gd name="T1" fmla="*/ 170 h 170"/>
                <a:gd name="T2" fmla="*/ 198 w 255"/>
                <a:gd name="T3" fmla="*/ 113 h 170"/>
                <a:gd name="T4" fmla="*/ 255 w 255"/>
                <a:gd name="T5" fmla="*/ 113 h 170"/>
                <a:gd name="T6" fmla="*/ 255 w 255"/>
                <a:gd name="T7" fmla="*/ 0 h 170"/>
                <a:gd name="T8" fmla="*/ 85 w 255"/>
                <a:gd name="T9" fmla="*/ 57 h 170"/>
                <a:gd name="T10" fmla="*/ 141 w 255"/>
                <a:gd name="T11" fmla="*/ 85 h 170"/>
                <a:gd name="T12" fmla="*/ 28 w 255"/>
                <a:gd name="T13" fmla="*/ 113 h 170"/>
                <a:gd name="T14" fmla="*/ 0 w 255"/>
                <a:gd name="T15" fmla="*/ 142 h 170"/>
                <a:gd name="T16" fmla="*/ 85 w 255"/>
                <a:gd name="T17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170">
                  <a:moveTo>
                    <a:pt x="85" y="170"/>
                  </a:moveTo>
                  <a:lnTo>
                    <a:pt x="198" y="113"/>
                  </a:lnTo>
                  <a:lnTo>
                    <a:pt x="255" y="113"/>
                  </a:lnTo>
                  <a:lnTo>
                    <a:pt x="255" y="0"/>
                  </a:lnTo>
                  <a:lnTo>
                    <a:pt x="85" y="57"/>
                  </a:lnTo>
                  <a:lnTo>
                    <a:pt x="141" y="85"/>
                  </a:lnTo>
                  <a:lnTo>
                    <a:pt x="28" y="113"/>
                  </a:lnTo>
                  <a:lnTo>
                    <a:pt x="0" y="142"/>
                  </a:lnTo>
                  <a:lnTo>
                    <a:pt x="85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6" name="Freeform 276"/>
            <p:cNvSpPr>
              <a:spLocks/>
            </p:cNvSpPr>
            <p:nvPr/>
          </p:nvSpPr>
          <p:spPr bwMode="auto">
            <a:xfrm>
              <a:off x="4980" y="4060"/>
              <a:ext cx="142" cy="114"/>
            </a:xfrm>
            <a:custGeom>
              <a:avLst/>
              <a:gdLst>
                <a:gd name="T0" fmla="*/ 0 w 142"/>
                <a:gd name="T1" fmla="*/ 85 h 114"/>
                <a:gd name="T2" fmla="*/ 85 w 142"/>
                <a:gd name="T3" fmla="*/ 114 h 114"/>
                <a:gd name="T4" fmla="*/ 142 w 142"/>
                <a:gd name="T5" fmla="*/ 29 h 114"/>
                <a:gd name="T6" fmla="*/ 142 w 142"/>
                <a:gd name="T7" fmla="*/ 0 h 114"/>
                <a:gd name="T8" fmla="*/ 28 w 142"/>
                <a:gd name="T9" fmla="*/ 29 h 114"/>
                <a:gd name="T10" fmla="*/ 0 w 142"/>
                <a:gd name="T11" fmla="*/ 8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114">
                  <a:moveTo>
                    <a:pt x="0" y="85"/>
                  </a:moveTo>
                  <a:lnTo>
                    <a:pt x="85" y="114"/>
                  </a:lnTo>
                  <a:lnTo>
                    <a:pt x="142" y="29"/>
                  </a:lnTo>
                  <a:lnTo>
                    <a:pt x="142" y="0"/>
                  </a:lnTo>
                  <a:lnTo>
                    <a:pt x="28" y="29"/>
                  </a:lnTo>
                  <a:lnTo>
                    <a:pt x="0" y="8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7" name="Freeform 277"/>
            <p:cNvSpPr>
              <a:spLocks/>
            </p:cNvSpPr>
            <p:nvPr/>
          </p:nvSpPr>
          <p:spPr bwMode="auto">
            <a:xfrm>
              <a:off x="4271" y="4429"/>
              <a:ext cx="879" cy="935"/>
            </a:xfrm>
            <a:custGeom>
              <a:avLst/>
              <a:gdLst>
                <a:gd name="T0" fmla="*/ 57 w 879"/>
                <a:gd name="T1" fmla="*/ 652 h 935"/>
                <a:gd name="T2" fmla="*/ 0 w 879"/>
                <a:gd name="T3" fmla="*/ 595 h 935"/>
                <a:gd name="T4" fmla="*/ 199 w 879"/>
                <a:gd name="T5" fmla="*/ 539 h 935"/>
                <a:gd name="T6" fmla="*/ 227 w 879"/>
                <a:gd name="T7" fmla="*/ 453 h 935"/>
                <a:gd name="T8" fmla="*/ 199 w 879"/>
                <a:gd name="T9" fmla="*/ 397 h 935"/>
                <a:gd name="T10" fmla="*/ 227 w 879"/>
                <a:gd name="T11" fmla="*/ 283 h 935"/>
                <a:gd name="T12" fmla="*/ 170 w 879"/>
                <a:gd name="T13" fmla="*/ 227 h 935"/>
                <a:gd name="T14" fmla="*/ 256 w 879"/>
                <a:gd name="T15" fmla="*/ 142 h 935"/>
                <a:gd name="T16" fmla="*/ 256 w 879"/>
                <a:gd name="T17" fmla="*/ 85 h 935"/>
                <a:gd name="T18" fmla="*/ 312 w 879"/>
                <a:gd name="T19" fmla="*/ 57 h 935"/>
                <a:gd name="T20" fmla="*/ 369 w 879"/>
                <a:gd name="T21" fmla="*/ 0 h 935"/>
                <a:gd name="T22" fmla="*/ 482 w 879"/>
                <a:gd name="T23" fmla="*/ 57 h 935"/>
                <a:gd name="T24" fmla="*/ 511 w 879"/>
                <a:gd name="T25" fmla="*/ 142 h 935"/>
                <a:gd name="T26" fmla="*/ 567 w 879"/>
                <a:gd name="T27" fmla="*/ 142 h 935"/>
                <a:gd name="T28" fmla="*/ 624 w 879"/>
                <a:gd name="T29" fmla="*/ 113 h 935"/>
                <a:gd name="T30" fmla="*/ 681 w 879"/>
                <a:gd name="T31" fmla="*/ 113 h 935"/>
                <a:gd name="T32" fmla="*/ 681 w 879"/>
                <a:gd name="T33" fmla="*/ 198 h 935"/>
                <a:gd name="T34" fmla="*/ 737 w 879"/>
                <a:gd name="T35" fmla="*/ 227 h 935"/>
                <a:gd name="T36" fmla="*/ 737 w 879"/>
                <a:gd name="T37" fmla="*/ 312 h 935"/>
                <a:gd name="T38" fmla="*/ 681 w 879"/>
                <a:gd name="T39" fmla="*/ 312 h 935"/>
                <a:gd name="T40" fmla="*/ 681 w 879"/>
                <a:gd name="T41" fmla="*/ 397 h 935"/>
                <a:gd name="T42" fmla="*/ 823 w 879"/>
                <a:gd name="T43" fmla="*/ 312 h 935"/>
                <a:gd name="T44" fmla="*/ 879 w 879"/>
                <a:gd name="T45" fmla="*/ 340 h 935"/>
                <a:gd name="T46" fmla="*/ 737 w 879"/>
                <a:gd name="T47" fmla="*/ 425 h 935"/>
                <a:gd name="T48" fmla="*/ 737 w 879"/>
                <a:gd name="T49" fmla="*/ 510 h 935"/>
                <a:gd name="T50" fmla="*/ 794 w 879"/>
                <a:gd name="T51" fmla="*/ 567 h 935"/>
                <a:gd name="T52" fmla="*/ 766 w 879"/>
                <a:gd name="T53" fmla="*/ 652 h 935"/>
                <a:gd name="T54" fmla="*/ 851 w 879"/>
                <a:gd name="T55" fmla="*/ 765 h 935"/>
                <a:gd name="T56" fmla="*/ 737 w 879"/>
                <a:gd name="T57" fmla="*/ 794 h 935"/>
                <a:gd name="T58" fmla="*/ 709 w 879"/>
                <a:gd name="T59" fmla="*/ 879 h 935"/>
                <a:gd name="T60" fmla="*/ 624 w 879"/>
                <a:gd name="T61" fmla="*/ 850 h 935"/>
                <a:gd name="T62" fmla="*/ 596 w 879"/>
                <a:gd name="T63" fmla="*/ 935 h 935"/>
                <a:gd name="T64" fmla="*/ 284 w 879"/>
                <a:gd name="T65" fmla="*/ 879 h 935"/>
                <a:gd name="T66" fmla="*/ 199 w 879"/>
                <a:gd name="T67" fmla="*/ 794 h 935"/>
                <a:gd name="T68" fmla="*/ 426 w 879"/>
                <a:gd name="T69" fmla="*/ 765 h 935"/>
                <a:gd name="T70" fmla="*/ 539 w 879"/>
                <a:gd name="T71" fmla="*/ 822 h 935"/>
                <a:gd name="T72" fmla="*/ 652 w 879"/>
                <a:gd name="T73" fmla="*/ 765 h 935"/>
                <a:gd name="T74" fmla="*/ 596 w 879"/>
                <a:gd name="T75" fmla="*/ 737 h 935"/>
                <a:gd name="T76" fmla="*/ 539 w 879"/>
                <a:gd name="T77" fmla="*/ 737 h 935"/>
                <a:gd name="T78" fmla="*/ 567 w 879"/>
                <a:gd name="T79" fmla="*/ 680 h 935"/>
                <a:gd name="T80" fmla="*/ 652 w 879"/>
                <a:gd name="T81" fmla="*/ 709 h 935"/>
                <a:gd name="T82" fmla="*/ 652 w 879"/>
                <a:gd name="T83" fmla="*/ 680 h 935"/>
                <a:gd name="T84" fmla="*/ 426 w 879"/>
                <a:gd name="T85" fmla="*/ 567 h 935"/>
                <a:gd name="T86" fmla="*/ 454 w 879"/>
                <a:gd name="T87" fmla="*/ 652 h 935"/>
                <a:gd name="T88" fmla="*/ 341 w 879"/>
                <a:gd name="T89" fmla="*/ 680 h 935"/>
                <a:gd name="T90" fmla="*/ 256 w 879"/>
                <a:gd name="T91" fmla="*/ 595 h 935"/>
                <a:gd name="T92" fmla="*/ 256 w 879"/>
                <a:gd name="T93" fmla="*/ 680 h 935"/>
                <a:gd name="T94" fmla="*/ 85 w 879"/>
                <a:gd name="T95" fmla="*/ 624 h 935"/>
                <a:gd name="T96" fmla="*/ 57 w 879"/>
                <a:gd name="T97" fmla="*/ 652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79" h="935">
                  <a:moveTo>
                    <a:pt x="57" y="652"/>
                  </a:moveTo>
                  <a:lnTo>
                    <a:pt x="0" y="595"/>
                  </a:lnTo>
                  <a:lnTo>
                    <a:pt x="199" y="539"/>
                  </a:lnTo>
                  <a:lnTo>
                    <a:pt x="227" y="453"/>
                  </a:lnTo>
                  <a:lnTo>
                    <a:pt x="199" y="397"/>
                  </a:lnTo>
                  <a:lnTo>
                    <a:pt x="227" y="283"/>
                  </a:lnTo>
                  <a:lnTo>
                    <a:pt x="170" y="227"/>
                  </a:lnTo>
                  <a:lnTo>
                    <a:pt x="256" y="142"/>
                  </a:lnTo>
                  <a:lnTo>
                    <a:pt x="256" y="85"/>
                  </a:lnTo>
                  <a:lnTo>
                    <a:pt x="312" y="57"/>
                  </a:lnTo>
                  <a:lnTo>
                    <a:pt x="369" y="0"/>
                  </a:lnTo>
                  <a:lnTo>
                    <a:pt x="482" y="57"/>
                  </a:lnTo>
                  <a:lnTo>
                    <a:pt x="511" y="142"/>
                  </a:lnTo>
                  <a:lnTo>
                    <a:pt x="567" y="142"/>
                  </a:lnTo>
                  <a:lnTo>
                    <a:pt x="624" y="113"/>
                  </a:lnTo>
                  <a:lnTo>
                    <a:pt x="681" y="113"/>
                  </a:lnTo>
                  <a:lnTo>
                    <a:pt x="681" y="198"/>
                  </a:lnTo>
                  <a:lnTo>
                    <a:pt x="737" y="227"/>
                  </a:lnTo>
                  <a:lnTo>
                    <a:pt x="737" y="312"/>
                  </a:lnTo>
                  <a:lnTo>
                    <a:pt x="681" y="312"/>
                  </a:lnTo>
                  <a:lnTo>
                    <a:pt x="681" y="397"/>
                  </a:lnTo>
                  <a:lnTo>
                    <a:pt x="823" y="312"/>
                  </a:lnTo>
                  <a:lnTo>
                    <a:pt x="879" y="340"/>
                  </a:lnTo>
                  <a:lnTo>
                    <a:pt x="737" y="425"/>
                  </a:lnTo>
                  <a:lnTo>
                    <a:pt x="737" y="510"/>
                  </a:lnTo>
                  <a:lnTo>
                    <a:pt x="794" y="567"/>
                  </a:lnTo>
                  <a:lnTo>
                    <a:pt x="766" y="652"/>
                  </a:lnTo>
                  <a:lnTo>
                    <a:pt x="851" y="765"/>
                  </a:lnTo>
                  <a:lnTo>
                    <a:pt x="737" y="794"/>
                  </a:lnTo>
                  <a:lnTo>
                    <a:pt x="709" y="879"/>
                  </a:lnTo>
                  <a:lnTo>
                    <a:pt x="624" y="850"/>
                  </a:lnTo>
                  <a:lnTo>
                    <a:pt x="596" y="935"/>
                  </a:lnTo>
                  <a:lnTo>
                    <a:pt x="284" y="879"/>
                  </a:lnTo>
                  <a:lnTo>
                    <a:pt x="199" y="794"/>
                  </a:lnTo>
                  <a:lnTo>
                    <a:pt x="426" y="765"/>
                  </a:lnTo>
                  <a:lnTo>
                    <a:pt x="539" y="822"/>
                  </a:lnTo>
                  <a:lnTo>
                    <a:pt x="652" y="765"/>
                  </a:lnTo>
                  <a:lnTo>
                    <a:pt x="596" y="737"/>
                  </a:lnTo>
                  <a:lnTo>
                    <a:pt x="539" y="737"/>
                  </a:lnTo>
                  <a:lnTo>
                    <a:pt x="567" y="680"/>
                  </a:lnTo>
                  <a:lnTo>
                    <a:pt x="652" y="709"/>
                  </a:lnTo>
                  <a:lnTo>
                    <a:pt x="652" y="680"/>
                  </a:lnTo>
                  <a:lnTo>
                    <a:pt x="426" y="567"/>
                  </a:lnTo>
                  <a:lnTo>
                    <a:pt x="454" y="652"/>
                  </a:lnTo>
                  <a:lnTo>
                    <a:pt x="341" y="680"/>
                  </a:lnTo>
                  <a:lnTo>
                    <a:pt x="256" y="595"/>
                  </a:lnTo>
                  <a:lnTo>
                    <a:pt x="256" y="680"/>
                  </a:lnTo>
                  <a:lnTo>
                    <a:pt x="85" y="624"/>
                  </a:lnTo>
                  <a:lnTo>
                    <a:pt x="57" y="65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8" name="Freeform 278"/>
            <p:cNvSpPr>
              <a:spLocks/>
            </p:cNvSpPr>
            <p:nvPr/>
          </p:nvSpPr>
          <p:spPr bwMode="auto">
            <a:xfrm>
              <a:off x="3988" y="3777"/>
              <a:ext cx="765" cy="879"/>
            </a:xfrm>
            <a:custGeom>
              <a:avLst/>
              <a:gdLst>
                <a:gd name="T0" fmla="*/ 142 w 765"/>
                <a:gd name="T1" fmla="*/ 0 h 879"/>
                <a:gd name="T2" fmla="*/ 113 w 765"/>
                <a:gd name="T3" fmla="*/ 28 h 879"/>
                <a:gd name="T4" fmla="*/ 57 w 765"/>
                <a:gd name="T5" fmla="*/ 28 h 879"/>
                <a:gd name="T6" fmla="*/ 28 w 765"/>
                <a:gd name="T7" fmla="*/ 85 h 879"/>
                <a:gd name="T8" fmla="*/ 113 w 765"/>
                <a:gd name="T9" fmla="*/ 142 h 879"/>
                <a:gd name="T10" fmla="*/ 57 w 765"/>
                <a:gd name="T11" fmla="*/ 198 h 879"/>
                <a:gd name="T12" fmla="*/ 57 w 765"/>
                <a:gd name="T13" fmla="*/ 255 h 879"/>
                <a:gd name="T14" fmla="*/ 28 w 765"/>
                <a:gd name="T15" fmla="*/ 283 h 879"/>
                <a:gd name="T16" fmla="*/ 113 w 765"/>
                <a:gd name="T17" fmla="*/ 283 h 879"/>
                <a:gd name="T18" fmla="*/ 57 w 765"/>
                <a:gd name="T19" fmla="*/ 340 h 879"/>
                <a:gd name="T20" fmla="*/ 113 w 765"/>
                <a:gd name="T21" fmla="*/ 368 h 879"/>
                <a:gd name="T22" fmla="*/ 113 w 765"/>
                <a:gd name="T23" fmla="*/ 397 h 879"/>
                <a:gd name="T24" fmla="*/ 170 w 765"/>
                <a:gd name="T25" fmla="*/ 397 h 879"/>
                <a:gd name="T26" fmla="*/ 85 w 765"/>
                <a:gd name="T27" fmla="*/ 510 h 879"/>
                <a:gd name="T28" fmla="*/ 113 w 765"/>
                <a:gd name="T29" fmla="*/ 538 h 879"/>
                <a:gd name="T30" fmla="*/ 0 w 765"/>
                <a:gd name="T31" fmla="*/ 652 h 879"/>
                <a:gd name="T32" fmla="*/ 57 w 765"/>
                <a:gd name="T33" fmla="*/ 709 h 879"/>
                <a:gd name="T34" fmla="*/ 57 w 765"/>
                <a:gd name="T35" fmla="*/ 794 h 879"/>
                <a:gd name="T36" fmla="*/ 255 w 765"/>
                <a:gd name="T37" fmla="*/ 822 h 879"/>
                <a:gd name="T38" fmla="*/ 255 w 765"/>
                <a:gd name="T39" fmla="*/ 879 h 879"/>
                <a:gd name="T40" fmla="*/ 368 w 765"/>
                <a:gd name="T41" fmla="*/ 850 h 879"/>
                <a:gd name="T42" fmla="*/ 453 w 765"/>
                <a:gd name="T43" fmla="*/ 879 h 879"/>
                <a:gd name="T44" fmla="*/ 539 w 765"/>
                <a:gd name="T45" fmla="*/ 794 h 879"/>
                <a:gd name="T46" fmla="*/ 539 w 765"/>
                <a:gd name="T47" fmla="*/ 737 h 879"/>
                <a:gd name="T48" fmla="*/ 595 w 765"/>
                <a:gd name="T49" fmla="*/ 709 h 879"/>
                <a:gd name="T50" fmla="*/ 652 w 765"/>
                <a:gd name="T51" fmla="*/ 652 h 879"/>
                <a:gd name="T52" fmla="*/ 624 w 765"/>
                <a:gd name="T53" fmla="*/ 567 h 879"/>
                <a:gd name="T54" fmla="*/ 652 w 765"/>
                <a:gd name="T55" fmla="*/ 510 h 879"/>
                <a:gd name="T56" fmla="*/ 709 w 765"/>
                <a:gd name="T57" fmla="*/ 510 h 879"/>
                <a:gd name="T58" fmla="*/ 709 w 765"/>
                <a:gd name="T59" fmla="*/ 397 h 879"/>
                <a:gd name="T60" fmla="*/ 765 w 765"/>
                <a:gd name="T61" fmla="*/ 340 h 879"/>
                <a:gd name="T62" fmla="*/ 737 w 765"/>
                <a:gd name="T63" fmla="*/ 227 h 879"/>
                <a:gd name="T64" fmla="*/ 624 w 765"/>
                <a:gd name="T65" fmla="*/ 227 h 879"/>
                <a:gd name="T66" fmla="*/ 368 w 765"/>
                <a:gd name="T67" fmla="*/ 57 h 879"/>
                <a:gd name="T68" fmla="*/ 227 w 765"/>
                <a:gd name="T69" fmla="*/ 28 h 879"/>
                <a:gd name="T70" fmla="*/ 142 w 765"/>
                <a:gd name="T71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65" h="879">
                  <a:moveTo>
                    <a:pt x="142" y="0"/>
                  </a:moveTo>
                  <a:lnTo>
                    <a:pt x="113" y="28"/>
                  </a:lnTo>
                  <a:lnTo>
                    <a:pt x="57" y="28"/>
                  </a:lnTo>
                  <a:lnTo>
                    <a:pt x="28" y="85"/>
                  </a:lnTo>
                  <a:lnTo>
                    <a:pt x="113" y="142"/>
                  </a:lnTo>
                  <a:lnTo>
                    <a:pt x="57" y="198"/>
                  </a:lnTo>
                  <a:lnTo>
                    <a:pt x="57" y="255"/>
                  </a:lnTo>
                  <a:lnTo>
                    <a:pt x="28" y="283"/>
                  </a:lnTo>
                  <a:lnTo>
                    <a:pt x="113" y="283"/>
                  </a:lnTo>
                  <a:lnTo>
                    <a:pt x="57" y="340"/>
                  </a:lnTo>
                  <a:lnTo>
                    <a:pt x="113" y="368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85" y="510"/>
                  </a:lnTo>
                  <a:lnTo>
                    <a:pt x="113" y="538"/>
                  </a:lnTo>
                  <a:lnTo>
                    <a:pt x="0" y="652"/>
                  </a:lnTo>
                  <a:lnTo>
                    <a:pt x="57" y="709"/>
                  </a:lnTo>
                  <a:lnTo>
                    <a:pt x="57" y="794"/>
                  </a:lnTo>
                  <a:lnTo>
                    <a:pt x="255" y="822"/>
                  </a:lnTo>
                  <a:lnTo>
                    <a:pt x="255" y="879"/>
                  </a:lnTo>
                  <a:lnTo>
                    <a:pt x="368" y="850"/>
                  </a:lnTo>
                  <a:lnTo>
                    <a:pt x="453" y="879"/>
                  </a:lnTo>
                  <a:lnTo>
                    <a:pt x="539" y="794"/>
                  </a:lnTo>
                  <a:lnTo>
                    <a:pt x="539" y="737"/>
                  </a:lnTo>
                  <a:lnTo>
                    <a:pt x="595" y="709"/>
                  </a:lnTo>
                  <a:lnTo>
                    <a:pt x="652" y="652"/>
                  </a:lnTo>
                  <a:lnTo>
                    <a:pt x="624" y="567"/>
                  </a:lnTo>
                  <a:lnTo>
                    <a:pt x="652" y="510"/>
                  </a:lnTo>
                  <a:lnTo>
                    <a:pt x="709" y="510"/>
                  </a:lnTo>
                  <a:lnTo>
                    <a:pt x="709" y="397"/>
                  </a:lnTo>
                  <a:lnTo>
                    <a:pt x="765" y="340"/>
                  </a:lnTo>
                  <a:lnTo>
                    <a:pt x="737" y="227"/>
                  </a:lnTo>
                  <a:lnTo>
                    <a:pt x="624" y="227"/>
                  </a:lnTo>
                  <a:lnTo>
                    <a:pt x="368" y="57"/>
                  </a:lnTo>
                  <a:lnTo>
                    <a:pt x="227" y="28"/>
                  </a:lnTo>
                  <a:lnTo>
                    <a:pt x="142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1" name="Freeform 281"/>
            <p:cNvSpPr>
              <a:spLocks/>
            </p:cNvSpPr>
            <p:nvPr/>
          </p:nvSpPr>
          <p:spPr bwMode="auto">
            <a:xfrm>
              <a:off x="4612" y="4032"/>
              <a:ext cx="595" cy="680"/>
            </a:xfrm>
            <a:custGeom>
              <a:avLst/>
              <a:gdLst>
                <a:gd name="T0" fmla="*/ 396 w 595"/>
                <a:gd name="T1" fmla="*/ 624 h 680"/>
                <a:gd name="T2" fmla="*/ 340 w 595"/>
                <a:gd name="T3" fmla="*/ 595 h 680"/>
                <a:gd name="T4" fmla="*/ 340 w 595"/>
                <a:gd name="T5" fmla="*/ 510 h 680"/>
                <a:gd name="T6" fmla="*/ 283 w 595"/>
                <a:gd name="T7" fmla="*/ 510 h 680"/>
                <a:gd name="T8" fmla="*/ 226 w 595"/>
                <a:gd name="T9" fmla="*/ 539 h 680"/>
                <a:gd name="T10" fmla="*/ 170 w 595"/>
                <a:gd name="T11" fmla="*/ 539 h 680"/>
                <a:gd name="T12" fmla="*/ 141 w 595"/>
                <a:gd name="T13" fmla="*/ 454 h 680"/>
                <a:gd name="T14" fmla="*/ 28 w 595"/>
                <a:gd name="T15" fmla="*/ 397 h 680"/>
                <a:gd name="T16" fmla="*/ 0 w 595"/>
                <a:gd name="T17" fmla="*/ 312 h 680"/>
                <a:gd name="T18" fmla="*/ 28 w 595"/>
                <a:gd name="T19" fmla="*/ 255 h 680"/>
                <a:gd name="T20" fmla="*/ 85 w 595"/>
                <a:gd name="T21" fmla="*/ 255 h 680"/>
                <a:gd name="T22" fmla="*/ 85 w 595"/>
                <a:gd name="T23" fmla="*/ 142 h 680"/>
                <a:gd name="T24" fmla="*/ 141 w 595"/>
                <a:gd name="T25" fmla="*/ 85 h 680"/>
                <a:gd name="T26" fmla="*/ 170 w 595"/>
                <a:gd name="T27" fmla="*/ 85 h 680"/>
                <a:gd name="T28" fmla="*/ 170 w 595"/>
                <a:gd name="T29" fmla="*/ 0 h 680"/>
                <a:gd name="T30" fmla="*/ 226 w 595"/>
                <a:gd name="T31" fmla="*/ 0 h 680"/>
                <a:gd name="T32" fmla="*/ 283 w 595"/>
                <a:gd name="T33" fmla="*/ 142 h 680"/>
                <a:gd name="T34" fmla="*/ 396 w 595"/>
                <a:gd name="T35" fmla="*/ 170 h 680"/>
                <a:gd name="T36" fmla="*/ 368 w 595"/>
                <a:gd name="T37" fmla="*/ 255 h 680"/>
                <a:gd name="T38" fmla="*/ 396 w 595"/>
                <a:gd name="T39" fmla="*/ 312 h 680"/>
                <a:gd name="T40" fmla="*/ 510 w 595"/>
                <a:gd name="T41" fmla="*/ 227 h 680"/>
                <a:gd name="T42" fmla="*/ 595 w 595"/>
                <a:gd name="T43" fmla="*/ 283 h 680"/>
                <a:gd name="T44" fmla="*/ 567 w 595"/>
                <a:gd name="T45" fmla="*/ 369 h 680"/>
                <a:gd name="T46" fmla="*/ 595 w 595"/>
                <a:gd name="T47" fmla="*/ 425 h 680"/>
                <a:gd name="T48" fmla="*/ 510 w 595"/>
                <a:gd name="T49" fmla="*/ 539 h 680"/>
                <a:gd name="T50" fmla="*/ 538 w 595"/>
                <a:gd name="T51" fmla="*/ 680 h 680"/>
                <a:gd name="T52" fmla="*/ 482 w 595"/>
                <a:gd name="T53" fmla="*/ 652 h 680"/>
                <a:gd name="T54" fmla="*/ 482 w 595"/>
                <a:gd name="T55" fmla="*/ 595 h 680"/>
                <a:gd name="T56" fmla="*/ 396 w 595"/>
                <a:gd name="T57" fmla="*/ 62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95" h="680">
                  <a:moveTo>
                    <a:pt x="396" y="624"/>
                  </a:moveTo>
                  <a:lnTo>
                    <a:pt x="340" y="595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26" y="539"/>
                  </a:lnTo>
                  <a:lnTo>
                    <a:pt x="170" y="539"/>
                  </a:lnTo>
                  <a:lnTo>
                    <a:pt x="141" y="454"/>
                  </a:lnTo>
                  <a:lnTo>
                    <a:pt x="28" y="397"/>
                  </a:lnTo>
                  <a:lnTo>
                    <a:pt x="0" y="312"/>
                  </a:lnTo>
                  <a:lnTo>
                    <a:pt x="28" y="255"/>
                  </a:lnTo>
                  <a:lnTo>
                    <a:pt x="85" y="255"/>
                  </a:lnTo>
                  <a:lnTo>
                    <a:pt x="85" y="142"/>
                  </a:lnTo>
                  <a:lnTo>
                    <a:pt x="141" y="85"/>
                  </a:lnTo>
                  <a:lnTo>
                    <a:pt x="170" y="85"/>
                  </a:lnTo>
                  <a:lnTo>
                    <a:pt x="170" y="0"/>
                  </a:lnTo>
                  <a:lnTo>
                    <a:pt x="226" y="0"/>
                  </a:lnTo>
                  <a:lnTo>
                    <a:pt x="283" y="142"/>
                  </a:lnTo>
                  <a:lnTo>
                    <a:pt x="396" y="170"/>
                  </a:lnTo>
                  <a:lnTo>
                    <a:pt x="368" y="255"/>
                  </a:lnTo>
                  <a:lnTo>
                    <a:pt x="396" y="312"/>
                  </a:lnTo>
                  <a:lnTo>
                    <a:pt x="510" y="227"/>
                  </a:lnTo>
                  <a:lnTo>
                    <a:pt x="595" y="283"/>
                  </a:lnTo>
                  <a:lnTo>
                    <a:pt x="567" y="369"/>
                  </a:lnTo>
                  <a:lnTo>
                    <a:pt x="595" y="425"/>
                  </a:lnTo>
                  <a:lnTo>
                    <a:pt x="510" y="539"/>
                  </a:lnTo>
                  <a:lnTo>
                    <a:pt x="538" y="680"/>
                  </a:lnTo>
                  <a:lnTo>
                    <a:pt x="482" y="652"/>
                  </a:lnTo>
                  <a:lnTo>
                    <a:pt x="482" y="595"/>
                  </a:lnTo>
                  <a:lnTo>
                    <a:pt x="396" y="62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3" name="Freeform 283"/>
            <p:cNvSpPr>
              <a:spLocks/>
            </p:cNvSpPr>
            <p:nvPr/>
          </p:nvSpPr>
          <p:spPr bwMode="auto">
            <a:xfrm>
              <a:off x="3024" y="3947"/>
              <a:ext cx="822" cy="539"/>
            </a:xfrm>
            <a:custGeom>
              <a:avLst/>
              <a:gdLst>
                <a:gd name="T0" fmla="*/ 652 w 822"/>
                <a:gd name="T1" fmla="*/ 368 h 539"/>
                <a:gd name="T2" fmla="*/ 595 w 822"/>
                <a:gd name="T3" fmla="*/ 340 h 539"/>
                <a:gd name="T4" fmla="*/ 454 w 822"/>
                <a:gd name="T5" fmla="*/ 340 h 539"/>
                <a:gd name="T6" fmla="*/ 397 w 822"/>
                <a:gd name="T7" fmla="*/ 397 h 539"/>
                <a:gd name="T8" fmla="*/ 397 w 822"/>
                <a:gd name="T9" fmla="*/ 425 h 539"/>
                <a:gd name="T10" fmla="*/ 283 w 822"/>
                <a:gd name="T11" fmla="*/ 454 h 539"/>
                <a:gd name="T12" fmla="*/ 283 w 822"/>
                <a:gd name="T13" fmla="*/ 482 h 539"/>
                <a:gd name="T14" fmla="*/ 142 w 822"/>
                <a:gd name="T15" fmla="*/ 539 h 539"/>
                <a:gd name="T16" fmla="*/ 28 w 822"/>
                <a:gd name="T17" fmla="*/ 539 h 539"/>
                <a:gd name="T18" fmla="*/ 57 w 822"/>
                <a:gd name="T19" fmla="*/ 482 h 539"/>
                <a:gd name="T20" fmla="*/ 85 w 822"/>
                <a:gd name="T21" fmla="*/ 368 h 539"/>
                <a:gd name="T22" fmla="*/ 85 w 822"/>
                <a:gd name="T23" fmla="*/ 283 h 539"/>
                <a:gd name="T24" fmla="*/ 0 w 822"/>
                <a:gd name="T25" fmla="*/ 255 h 539"/>
                <a:gd name="T26" fmla="*/ 85 w 822"/>
                <a:gd name="T27" fmla="*/ 227 h 539"/>
                <a:gd name="T28" fmla="*/ 113 w 822"/>
                <a:gd name="T29" fmla="*/ 198 h 539"/>
                <a:gd name="T30" fmla="*/ 198 w 822"/>
                <a:gd name="T31" fmla="*/ 227 h 539"/>
                <a:gd name="T32" fmla="*/ 227 w 822"/>
                <a:gd name="T33" fmla="*/ 170 h 539"/>
                <a:gd name="T34" fmla="*/ 340 w 822"/>
                <a:gd name="T35" fmla="*/ 198 h 539"/>
                <a:gd name="T36" fmla="*/ 397 w 822"/>
                <a:gd name="T37" fmla="*/ 170 h 539"/>
                <a:gd name="T38" fmla="*/ 312 w 822"/>
                <a:gd name="T39" fmla="*/ 113 h 539"/>
                <a:gd name="T40" fmla="*/ 369 w 822"/>
                <a:gd name="T41" fmla="*/ 85 h 539"/>
                <a:gd name="T42" fmla="*/ 397 w 822"/>
                <a:gd name="T43" fmla="*/ 85 h 539"/>
                <a:gd name="T44" fmla="*/ 425 w 822"/>
                <a:gd name="T45" fmla="*/ 142 h 539"/>
                <a:gd name="T46" fmla="*/ 482 w 822"/>
                <a:gd name="T47" fmla="*/ 85 h 539"/>
                <a:gd name="T48" fmla="*/ 567 w 822"/>
                <a:gd name="T49" fmla="*/ 85 h 539"/>
                <a:gd name="T50" fmla="*/ 737 w 822"/>
                <a:gd name="T51" fmla="*/ 0 h 539"/>
                <a:gd name="T52" fmla="*/ 765 w 822"/>
                <a:gd name="T53" fmla="*/ 28 h 539"/>
                <a:gd name="T54" fmla="*/ 794 w 822"/>
                <a:gd name="T55" fmla="*/ 85 h 539"/>
                <a:gd name="T56" fmla="*/ 822 w 822"/>
                <a:gd name="T57" fmla="*/ 85 h 539"/>
                <a:gd name="T58" fmla="*/ 822 w 822"/>
                <a:gd name="T59" fmla="*/ 113 h 539"/>
                <a:gd name="T60" fmla="*/ 737 w 822"/>
                <a:gd name="T61" fmla="*/ 198 h 539"/>
                <a:gd name="T62" fmla="*/ 765 w 822"/>
                <a:gd name="T63" fmla="*/ 283 h 539"/>
                <a:gd name="T64" fmla="*/ 737 w 822"/>
                <a:gd name="T65" fmla="*/ 368 h 539"/>
                <a:gd name="T66" fmla="*/ 652 w 822"/>
                <a:gd name="T67" fmla="*/ 368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2" h="539">
                  <a:moveTo>
                    <a:pt x="652" y="368"/>
                  </a:moveTo>
                  <a:lnTo>
                    <a:pt x="595" y="340"/>
                  </a:lnTo>
                  <a:lnTo>
                    <a:pt x="454" y="340"/>
                  </a:lnTo>
                  <a:lnTo>
                    <a:pt x="397" y="397"/>
                  </a:lnTo>
                  <a:lnTo>
                    <a:pt x="397" y="425"/>
                  </a:lnTo>
                  <a:lnTo>
                    <a:pt x="283" y="454"/>
                  </a:lnTo>
                  <a:lnTo>
                    <a:pt x="283" y="482"/>
                  </a:lnTo>
                  <a:lnTo>
                    <a:pt x="142" y="539"/>
                  </a:lnTo>
                  <a:lnTo>
                    <a:pt x="28" y="539"/>
                  </a:lnTo>
                  <a:lnTo>
                    <a:pt x="57" y="482"/>
                  </a:lnTo>
                  <a:lnTo>
                    <a:pt x="85" y="368"/>
                  </a:lnTo>
                  <a:lnTo>
                    <a:pt x="85" y="283"/>
                  </a:lnTo>
                  <a:lnTo>
                    <a:pt x="0" y="255"/>
                  </a:lnTo>
                  <a:lnTo>
                    <a:pt x="85" y="227"/>
                  </a:lnTo>
                  <a:lnTo>
                    <a:pt x="113" y="198"/>
                  </a:lnTo>
                  <a:lnTo>
                    <a:pt x="198" y="227"/>
                  </a:lnTo>
                  <a:lnTo>
                    <a:pt x="227" y="170"/>
                  </a:lnTo>
                  <a:lnTo>
                    <a:pt x="340" y="198"/>
                  </a:lnTo>
                  <a:lnTo>
                    <a:pt x="397" y="170"/>
                  </a:lnTo>
                  <a:lnTo>
                    <a:pt x="312" y="113"/>
                  </a:lnTo>
                  <a:lnTo>
                    <a:pt x="369" y="85"/>
                  </a:lnTo>
                  <a:lnTo>
                    <a:pt x="397" y="85"/>
                  </a:lnTo>
                  <a:lnTo>
                    <a:pt x="425" y="142"/>
                  </a:lnTo>
                  <a:lnTo>
                    <a:pt x="482" y="85"/>
                  </a:lnTo>
                  <a:lnTo>
                    <a:pt x="567" y="85"/>
                  </a:lnTo>
                  <a:lnTo>
                    <a:pt x="737" y="0"/>
                  </a:lnTo>
                  <a:lnTo>
                    <a:pt x="765" y="28"/>
                  </a:lnTo>
                  <a:lnTo>
                    <a:pt x="794" y="85"/>
                  </a:lnTo>
                  <a:lnTo>
                    <a:pt x="822" y="85"/>
                  </a:lnTo>
                  <a:lnTo>
                    <a:pt x="822" y="113"/>
                  </a:lnTo>
                  <a:lnTo>
                    <a:pt x="737" y="198"/>
                  </a:lnTo>
                  <a:lnTo>
                    <a:pt x="765" y="283"/>
                  </a:lnTo>
                  <a:lnTo>
                    <a:pt x="737" y="368"/>
                  </a:lnTo>
                  <a:lnTo>
                    <a:pt x="652" y="36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4" name="Freeform 284"/>
            <p:cNvSpPr>
              <a:spLocks/>
            </p:cNvSpPr>
            <p:nvPr/>
          </p:nvSpPr>
          <p:spPr bwMode="auto">
            <a:xfrm>
              <a:off x="3506" y="4287"/>
              <a:ext cx="595" cy="737"/>
            </a:xfrm>
            <a:custGeom>
              <a:avLst/>
              <a:gdLst>
                <a:gd name="T0" fmla="*/ 255 w 595"/>
                <a:gd name="T1" fmla="*/ 28 h 737"/>
                <a:gd name="T2" fmla="*/ 170 w 595"/>
                <a:gd name="T3" fmla="*/ 28 h 737"/>
                <a:gd name="T4" fmla="*/ 142 w 595"/>
                <a:gd name="T5" fmla="*/ 85 h 737"/>
                <a:gd name="T6" fmla="*/ 57 w 595"/>
                <a:gd name="T7" fmla="*/ 85 h 737"/>
                <a:gd name="T8" fmla="*/ 85 w 595"/>
                <a:gd name="T9" fmla="*/ 170 h 737"/>
                <a:gd name="T10" fmla="*/ 0 w 595"/>
                <a:gd name="T11" fmla="*/ 340 h 737"/>
                <a:gd name="T12" fmla="*/ 57 w 595"/>
                <a:gd name="T13" fmla="*/ 397 h 737"/>
                <a:gd name="T14" fmla="*/ 0 w 595"/>
                <a:gd name="T15" fmla="*/ 425 h 737"/>
                <a:gd name="T16" fmla="*/ 0 w 595"/>
                <a:gd name="T17" fmla="*/ 595 h 737"/>
                <a:gd name="T18" fmla="*/ 113 w 595"/>
                <a:gd name="T19" fmla="*/ 681 h 737"/>
                <a:gd name="T20" fmla="*/ 227 w 595"/>
                <a:gd name="T21" fmla="*/ 681 h 737"/>
                <a:gd name="T22" fmla="*/ 283 w 595"/>
                <a:gd name="T23" fmla="*/ 737 h 737"/>
                <a:gd name="T24" fmla="*/ 312 w 595"/>
                <a:gd name="T25" fmla="*/ 652 h 737"/>
                <a:gd name="T26" fmla="*/ 368 w 595"/>
                <a:gd name="T27" fmla="*/ 652 h 737"/>
                <a:gd name="T28" fmla="*/ 368 w 595"/>
                <a:gd name="T29" fmla="*/ 595 h 737"/>
                <a:gd name="T30" fmla="*/ 340 w 595"/>
                <a:gd name="T31" fmla="*/ 567 h 737"/>
                <a:gd name="T32" fmla="*/ 425 w 595"/>
                <a:gd name="T33" fmla="*/ 425 h 737"/>
                <a:gd name="T34" fmla="*/ 510 w 595"/>
                <a:gd name="T35" fmla="*/ 425 h 737"/>
                <a:gd name="T36" fmla="*/ 510 w 595"/>
                <a:gd name="T37" fmla="*/ 369 h 737"/>
                <a:gd name="T38" fmla="*/ 482 w 595"/>
                <a:gd name="T39" fmla="*/ 340 h 737"/>
                <a:gd name="T40" fmla="*/ 539 w 595"/>
                <a:gd name="T41" fmla="*/ 284 h 737"/>
                <a:gd name="T42" fmla="*/ 539 w 595"/>
                <a:gd name="T43" fmla="*/ 199 h 737"/>
                <a:gd name="T44" fmla="*/ 482 w 595"/>
                <a:gd name="T45" fmla="*/ 142 h 737"/>
                <a:gd name="T46" fmla="*/ 595 w 595"/>
                <a:gd name="T47" fmla="*/ 28 h 737"/>
                <a:gd name="T48" fmla="*/ 567 w 595"/>
                <a:gd name="T49" fmla="*/ 0 h 737"/>
                <a:gd name="T50" fmla="*/ 454 w 595"/>
                <a:gd name="T51" fmla="*/ 28 h 737"/>
                <a:gd name="T52" fmla="*/ 397 w 595"/>
                <a:gd name="T53" fmla="*/ 0 h 737"/>
                <a:gd name="T54" fmla="*/ 312 w 595"/>
                <a:gd name="T55" fmla="*/ 28 h 737"/>
                <a:gd name="T56" fmla="*/ 283 w 595"/>
                <a:gd name="T57" fmla="*/ 57 h 737"/>
                <a:gd name="T58" fmla="*/ 255 w 595"/>
                <a:gd name="T59" fmla="*/ 2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5" h="737">
                  <a:moveTo>
                    <a:pt x="255" y="28"/>
                  </a:moveTo>
                  <a:lnTo>
                    <a:pt x="170" y="28"/>
                  </a:lnTo>
                  <a:lnTo>
                    <a:pt x="142" y="85"/>
                  </a:lnTo>
                  <a:lnTo>
                    <a:pt x="57" y="85"/>
                  </a:lnTo>
                  <a:lnTo>
                    <a:pt x="85" y="170"/>
                  </a:lnTo>
                  <a:lnTo>
                    <a:pt x="0" y="340"/>
                  </a:lnTo>
                  <a:lnTo>
                    <a:pt x="57" y="397"/>
                  </a:lnTo>
                  <a:lnTo>
                    <a:pt x="0" y="425"/>
                  </a:lnTo>
                  <a:lnTo>
                    <a:pt x="0" y="595"/>
                  </a:lnTo>
                  <a:lnTo>
                    <a:pt x="113" y="681"/>
                  </a:lnTo>
                  <a:lnTo>
                    <a:pt x="227" y="681"/>
                  </a:lnTo>
                  <a:lnTo>
                    <a:pt x="283" y="737"/>
                  </a:lnTo>
                  <a:lnTo>
                    <a:pt x="312" y="652"/>
                  </a:lnTo>
                  <a:lnTo>
                    <a:pt x="368" y="652"/>
                  </a:lnTo>
                  <a:lnTo>
                    <a:pt x="368" y="595"/>
                  </a:lnTo>
                  <a:lnTo>
                    <a:pt x="340" y="567"/>
                  </a:lnTo>
                  <a:lnTo>
                    <a:pt x="425" y="425"/>
                  </a:lnTo>
                  <a:lnTo>
                    <a:pt x="510" y="425"/>
                  </a:lnTo>
                  <a:lnTo>
                    <a:pt x="510" y="369"/>
                  </a:lnTo>
                  <a:lnTo>
                    <a:pt x="482" y="340"/>
                  </a:lnTo>
                  <a:lnTo>
                    <a:pt x="539" y="284"/>
                  </a:lnTo>
                  <a:lnTo>
                    <a:pt x="539" y="199"/>
                  </a:lnTo>
                  <a:lnTo>
                    <a:pt x="482" y="142"/>
                  </a:lnTo>
                  <a:lnTo>
                    <a:pt x="595" y="28"/>
                  </a:lnTo>
                  <a:lnTo>
                    <a:pt x="567" y="0"/>
                  </a:lnTo>
                  <a:lnTo>
                    <a:pt x="454" y="28"/>
                  </a:lnTo>
                  <a:lnTo>
                    <a:pt x="397" y="0"/>
                  </a:lnTo>
                  <a:lnTo>
                    <a:pt x="312" y="28"/>
                  </a:lnTo>
                  <a:lnTo>
                    <a:pt x="283" y="57"/>
                  </a:lnTo>
                  <a:lnTo>
                    <a:pt x="255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6" name="Freeform 286"/>
            <p:cNvSpPr>
              <a:spLocks/>
            </p:cNvSpPr>
            <p:nvPr/>
          </p:nvSpPr>
          <p:spPr bwMode="auto">
            <a:xfrm>
              <a:off x="3761" y="3975"/>
              <a:ext cx="397" cy="369"/>
            </a:xfrm>
            <a:custGeom>
              <a:avLst/>
              <a:gdLst>
                <a:gd name="T0" fmla="*/ 312 w 397"/>
                <a:gd name="T1" fmla="*/ 312 h 369"/>
                <a:gd name="T2" fmla="*/ 199 w 397"/>
                <a:gd name="T3" fmla="*/ 340 h 369"/>
                <a:gd name="T4" fmla="*/ 142 w 397"/>
                <a:gd name="T5" fmla="*/ 312 h 369"/>
                <a:gd name="T6" fmla="*/ 57 w 397"/>
                <a:gd name="T7" fmla="*/ 340 h 369"/>
                <a:gd name="T8" fmla="*/ 28 w 397"/>
                <a:gd name="T9" fmla="*/ 369 h 369"/>
                <a:gd name="T10" fmla="*/ 0 w 397"/>
                <a:gd name="T11" fmla="*/ 340 h 369"/>
                <a:gd name="T12" fmla="*/ 28 w 397"/>
                <a:gd name="T13" fmla="*/ 255 h 369"/>
                <a:gd name="T14" fmla="*/ 0 w 397"/>
                <a:gd name="T15" fmla="*/ 170 h 369"/>
                <a:gd name="T16" fmla="*/ 85 w 397"/>
                <a:gd name="T17" fmla="*/ 85 h 369"/>
                <a:gd name="T18" fmla="*/ 85 w 397"/>
                <a:gd name="T19" fmla="*/ 57 h 369"/>
                <a:gd name="T20" fmla="*/ 170 w 397"/>
                <a:gd name="T21" fmla="*/ 0 h 369"/>
                <a:gd name="T22" fmla="*/ 284 w 397"/>
                <a:gd name="T23" fmla="*/ 0 h 369"/>
                <a:gd name="T24" fmla="*/ 284 w 397"/>
                <a:gd name="T25" fmla="*/ 57 h 369"/>
                <a:gd name="T26" fmla="*/ 255 w 397"/>
                <a:gd name="T27" fmla="*/ 85 h 369"/>
                <a:gd name="T28" fmla="*/ 340 w 397"/>
                <a:gd name="T29" fmla="*/ 85 h 369"/>
                <a:gd name="T30" fmla="*/ 284 w 397"/>
                <a:gd name="T31" fmla="*/ 142 h 369"/>
                <a:gd name="T32" fmla="*/ 340 w 397"/>
                <a:gd name="T33" fmla="*/ 170 h 369"/>
                <a:gd name="T34" fmla="*/ 340 w 397"/>
                <a:gd name="T35" fmla="*/ 199 h 369"/>
                <a:gd name="T36" fmla="*/ 397 w 397"/>
                <a:gd name="T37" fmla="*/ 199 h 369"/>
                <a:gd name="T38" fmla="*/ 312 w 397"/>
                <a:gd name="T39" fmla="*/ 31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369">
                  <a:moveTo>
                    <a:pt x="312" y="312"/>
                  </a:moveTo>
                  <a:lnTo>
                    <a:pt x="199" y="340"/>
                  </a:lnTo>
                  <a:lnTo>
                    <a:pt x="142" y="312"/>
                  </a:lnTo>
                  <a:lnTo>
                    <a:pt x="57" y="340"/>
                  </a:lnTo>
                  <a:lnTo>
                    <a:pt x="28" y="369"/>
                  </a:lnTo>
                  <a:lnTo>
                    <a:pt x="0" y="340"/>
                  </a:lnTo>
                  <a:lnTo>
                    <a:pt x="28" y="255"/>
                  </a:lnTo>
                  <a:lnTo>
                    <a:pt x="0" y="170"/>
                  </a:lnTo>
                  <a:lnTo>
                    <a:pt x="85" y="85"/>
                  </a:lnTo>
                  <a:lnTo>
                    <a:pt x="85" y="57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255" y="85"/>
                  </a:lnTo>
                  <a:lnTo>
                    <a:pt x="340" y="85"/>
                  </a:lnTo>
                  <a:lnTo>
                    <a:pt x="284" y="142"/>
                  </a:lnTo>
                  <a:lnTo>
                    <a:pt x="340" y="170"/>
                  </a:lnTo>
                  <a:lnTo>
                    <a:pt x="340" y="199"/>
                  </a:lnTo>
                  <a:lnTo>
                    <a:pt x="397" y="199"/>
                  </a:lnTo>
                  <a:lnTo>
                    <a:pt x="312" y="31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7" name="Freeform 287"/>
            <p:cNvSpPr>
              <a:spLocks/>
            </p:cNvSpPr>
            <p:nvPr/>
          </p:nvSpPr>
          <p:spPr bwMode="auto">
            <a:xfrm>
              <a:off x="3789" y="3578"/>
              <a:ext cx="341" cy="454"/>
            </a:xfrm>
            <a:custGeom>
              <a:avLst/>
              <a:gdLst>
                <a:gd name="T0" fmla="*/ 341 w 341"/>
                <a:gd name="T1" fmla="*/ 199 h 454"/>
                <a:gd name="T2" fmla="*/ 284 w 341"/>
                <a:gd name="T3" fmla="*/ 29 h 454"/>
                <a:gd name="T4" fmla="*/ 85 w 341"/>
                <a:gd name="T5" fmla="*/ 0 h 454"/>
                <a:gd name="T6" fmla="*/ 114 w 341"/>
                <a:gd name="T7" fmla="*/ 29 h 454"/>
                <a:gd name="T8" fmla="*/ 114 w 341"/>
                <a:gd name="T9" fmla="*/ 142 h 454"/>
                <a:gd name="T10" fmla="*/ 142 w 341"/>
                <a:gd name="T11" fmla="*/ 171 h 454"/>
                <a:gd name="T12" fmla="*/ 0 w 341"/>
                <a:gd name="T13" fmla="*/ 397 h 454"/>
                <a:gd name="T14" fmla="*/ 29 w 341"/>
                <a:gd name="T15" fmla="*/ 454 h 454"/>
                <a:gd name="T16" fmla="*/ 57 w 341"/>
                <a:gd name="T17" fmla="*/ 454 h 454"/>
                <a:gd name="T18" fmla="*/ 142 w 341"/>
                <a:gd name="T19" fmla="*/ 397 h 454"/>
                <a:gd name="T20" fmla="*/ 256 w 341"/>
                <a:gd name="T21" fmla="*/ 397 h 454"/>
                <a:gd name="T22" fmla="*/ 312 w 341"/>
                <a:gd name="T23" fmla="*/ 341 h 454"/>
                <a:gd name="T24" fmla="*/ 227 w 341"/>
                <a:gd name="T25" fmla="*/ 284 h 454"/>
                <a:gd name="T26" fmla="*/ 256 w 341"/>
                <a:gd name="T27" fmla="*/ 227 h 454"/>
                <a:gd name="T28" fmla="*/ 312 w 341"/>
                <a:gd name="T29" fmla="*/ 227 h 454"/>
                <a:gd name="T30" fmla="*/ 341 w 341"/>
                <a:gd name="T31" fmla="*/ 19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1" h="454">
                  <a:moveTo>
                    <a:pt x="341" y="199"/>
                  </a:moveTo>
                  <a:lnTo>
                    <a:pt x="284" y="29"/>
                  </a:lnTo>
                  <a:lnTo>
                    <a:pt x="85" y="0"/>
                  </a:lnTo>
                  <a:lnTo>
                    <a:pt x="114" y="29"/>
                  </a:lnTo>
                  <a:lnTo>
                    <a:pt x="114" y="142"/>
                  </a:lnTo>
                  <a:lnTo>
                    <a:pt x="142" y="171"/>
                  </a:lnTo>
                  <a:lnTo>
                    <a:pt x="0" y="397"/>
                  </a:lnTo>
                  <a:lnTo>
                    <a:pt x="29" y="454"/>
                  </a:lnTo>
                  <a:lnTo>
                    <a:pt x="57" y="454"/>
                  </a:lnTo>
                  <a:lnTo>
                    <a:pt x="142" y="397"/>
                  </a:lnTo>
                  <a:lnTo>
                    <a:pt x="256" y="397"/>
                  </a:lnTo>
                  <a:lnTo>
                    <a:pt x="312" y="341"/>
                  </a:lnTo>
                  <a:lnTo>
                    <a:pt x="227" y="284"/>
                  </a:lnTo>
                  <a:lnTo>
                    <a:pt x="256" y="227"/>
                  </a:lnTo>
                  <a:lnTo>
                    <a:pt x="312" y="227"/>
                  </a:lnTo>
                  <a:lnTo>
                    <a:pt x="341" y="19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1" name="Freeform 291"/>
            <p:cNvSpPr>
              <a:spLocks/>
            </p:cNvSpPr>
            <p:nvPr/>
          </p:nvSpPr>
          <p:spPr bwMode="auto">
            <a:xfrm>
              <a:off x="1408" y="2048"/>
              <a:ext cx="1389" cy="1729"/>
            </a:xfrm>
            <a:custGeom>
              <a:avLst/>
              <a:gdLst>
                <a:gd name="T0" fmla="*/ 766 w 1389"/>
                <a:gd name="T1" fmla="*/ 1672 h 1729"/>
                <a:gd name="T2" fmla="*/ 879 w 1389"/>
                <a:gd name="T3" fmla="*/ 1729 h 1729"/>
                <a:gd name="T4" fmla="*/ 907 w 1389"/>
                <a:gd name="T5" fmla="*/ 1644 h 1729"/>
                <a:gd name="T6" fmla="*/ 992 w 1389"/>
                <a:gd name="T7" fmla="*/ 1587 h 1729"/>
                <a:gd name="T8" fmla="*/ 992 w 1389"/>
                <a:gd name="T9" fmla="*/ 1417 h 1729"/>
                <a:gd name="T10" fmla="*/ 964 w 1389"/>
                <a:gd name="T11" fmla="*/ 1332 h 1729"/>
                <a:gd name="T12" fmla="*/ 1077 w 1389"/>
                <a:gd name="T13" fmla="*/ 1190 h 1729"/>
                <a:gd name="T14" fmla="*/ 1049 w 1389"/>
                <a:gd name="T15" fmla="*/ 1134 h 1729"/>
                <a:gd name="T16" fmla="*/ 1077 w 1389"/>
                <a:gd name="T17" fmla="*/ 1134 h 1729"/>
                <a:gd name="T18" fmla="*/ 1077 w 1389"/>
                <a:gd name="T19" fmla="*/ 1077 h 1729"/>
                <a:gd name="T20" fmla="*/ 1219 w 1389"/>
                <a:gd name="T21" fmla="*/ 878 h 1729"/>
                <a:gd name="T22" fmla="*/ 1162 w 1389"/>
                <a:gd name="T23" fmla="*/ 822 h 1729"/>
                <a:gd name="T24" fmla="*/ 1389 w 1389"/>
                <a:gd name="T25" fmla="*/ 652 h 1729"/>
                <a:gd name="T26" fmla="*/ 1304 w 1389"/>
                <a:gd name="T27" fmla="*/ 567 h 1729"/>
                <a:gd name="T28" fmla="*/ 1276 w 1389"/>
                <a:gd name="T29" fmla="*/ 567 h 1729"/>
                <a:gd name="T30" fmla="*/ 1247 w 1389"/>
                <a:gd name="T31" fmla="*/ 453 h 1729"/>
                <a:gd name="T32" fmla="*/ 1162 w 1389"/>
                <a:gd name="T33" fmla="*/ 425 h 1729"/>
                <a:gd name="T34" fmla="*/ 1134 w 1389"/>
                <a:gd name="T35" fmla="*/ 453 h 1729"/>
                <a:gd name="T36" fmla="*/ 1049 w 1389"/>
                <a:gd name="T37" fmla="*/ 425 h 1729"/>
                <a:gd name="T38" fmla="*/ 1106 w 1389"/>
                <a:gd name="T39" fmla="*/ 396 h 1729"/>
                <a:gd name="T40" fmla="*/ 1106 w 1389"/>
                <a:gd name="T41" fmla="*/ 340 h 1729"/>
                <a:gd name="T42" fmla="*/ 1162 w 1389"/>
                <a:gd name="T43" fmla="*/ 283 h 1729"/>
                <a:gd name="T44" fmla="*/ 1106 w 1389"/>
                <a:gd name="T45" fmla="*/ 226 h 1729"/>
                <a:gd name="T46" fmla="*/ 1134 w 1389"/>
                <a:gd name="T47" fmla="*/ 141 h 1729"/>
                <a:gd name="T48" fmla="*/ 992 w 1389"/>
                <a:gd name="T49" fmla="*/ 198 h 1729"/>
                <a:gd name="T50" fmla="*/ 766 w 1389"/>
                <a:gd name="T51" fmla="*/ 141 h 1729"/>
                <a:gd name="T52" fmla="*/ 709 w 1389"/>
                <a:gd name="T53" fmla="*/ 56 h 1729"/>
                <a:gd name="T54" fmla="*/ 567 w 1389"/>
                <a:gd name="T55" fmla="*/ 85 h 1729"/>
                <a:gd name="T56" fmla="*/ 539 w 1389"/>
                <a:gd name="T57" fmla="*/ 56 h 1729"/>
                <a:gd name="T58" fmla="*/ 482 w 1389"/>
                <a:gd name="T59" fmla="*/ 85 h 1729"/>
                <a:gd name="T60" fmla="*/ 425 w 1389"/>
                <a:gd name="T61" fmla="*/ 0 h 1729"/>
                <a:gd name="T62" fmla="*/ 369 w 1389"/>
                <a:gd name="T63" fmla="*/ 28 h 1729"/>
                <a:gd name="T64" fmla="*/ 284 w 1389"/>
                <a:gd name="T65" fmla="*/ 28 h 1729"/>
                <a:gd name="T66" fmla="*/ 284 w 1389"/>
                <a:gd name="T67" fmla="*/ 113 h 1729"/>
                <a:gd name="T68" fmla="*/ 340 w 1389"/>
                <a:gd name="T69" fmla="*/ 170 h 1729"/>
                <a:gd name="T70" fmla="*/ 482 w 1389"/>
                <a:gd name="T71" fmla="*/ 141 h 1729"/>
                <a:gd name="T72" fmla="*/ 482 w 1389"/>
                <a:gd name="T73" fmla="*/ 198 h 1729"/>
                <a:gd name="T74" fmla="*/ 284 w 1389"/>
                <a:gd name="T75" fmla="*/ 340 h 1729"/>
                <a:gd name="T76" fmla="*/ 340 w 1389"/>
                <a:gd name="T77" fmla="*/ 425 h 1729"/>
                <a:gd name="T78" fmla="*/ 312 w 1389"/>
                <a:gd name="T79" fmla="*/ 453 h 1729"/>
                <a:gd name="T80" fmla="*/ 85 w 1389"/>
                <a:gd name="T81" fmla="*/ 510 h 1729"/>
                <a:gd name="T82" fmla="*/ 0 w 1389"/>
                <a:gd name="T83" fmla="*/ 595 h 1729"/>
                <a:gd name="T84" fmla="*/ 85 w 1389"/>
                <a:gd name="T85" fmla="*/ 623 h 1729"/>
                <a:gd name="T86" fmla="*/ 57 w 1389"/>
                <a:gd name="T87" fmla="*/ 737 h 1729"/>
                <a:gd name="T88" fmla="*/ 227 w 1389"/>
                <a:gd name="T89" fmla="*/ 850 h 1729"/>
                <a:gd name="T90" fmla="*/ 227 w 1389"/>
                <a:gd name="T91" fmla="*/ 963 h 1729"/>
                <a:gd name="T92" fmla="*/ 284 w 1389"/>
                <a:gd name="T93" fmla="*/ 1134 h 1729"/>
                <a:gd name="T94" fmla="*/ 397 w 1389"/>
                <a:gd name="T95" fmla="*/ 1162 h 1729"/>
                <a:gd name="T96" fmla="*/ 425 w 1389"/>
                <a:gd name="T97" fmla="*/ 1077 h 1729"/>
                <a:gd name="T98" fmla="*/ 482 w 1389"/>
                <a:gd name="T99" fmla="*/ 1105 h 1729"/>
                <a:gd name="T100" fmla="*/ 454 w 1389"/>
                <a:gd name="T101" fmla="*/ 1162 h 1729"/>
                <a:gd name="T102" fmla="*/ 539 w 1389"/>
                <a:gd name="T103" fmla="*/ 1162 h 1729"/>
                <a:gd name="T104" fmla="*/ 567 w 1389"/>
                <a:gd name="T105" fmla="*/ 1219 h 1729"/>
                <a:gd name="T106" fmla="*/ 567 w 1389"/>
                <a:gd name="T107" fmla="*/ 1275 h 1729"/>
                <a:gd name="T108" fmla="*/ 680 w 1389"/>
                <a:gd name="T109" fmla="*/ 1360 h 1729"/>
                <a:gd name="T110" fmla="*/ 709 w 1389"/>
                <a:gd name="T111" fmla="*/ 1417 h 1729"/>
                <a:gd name="T112" fmla="*/ 680 w 1389"/>
                <a:gd name="T113" fmla="*/ 1474 h 1729"/>
                <a:gd name="T114" fmla="*/ 709 w 1389"/>
                <a:gd name="T115" fmla="*/ 1530 h 1729"/>
                <a:gd name="T116" fmla="*/ 737 w 1389"/>
                <a:gd name="T117" fmla="*/ 1559 h 1729"/>
                <a:gd name="T118" fmla="*/ 709 w 1389"/>
                <a:gd name="T119" fmla="*/ 1615 h 1729"/>
                <a:gd name="T120" fmla="*/ 766 w 1389"/>
                <a:gd name="T121" fmla="*/ 1644 h 1729"/>
                <a:gd name="T122" fmla="*/ 766 w 1389"/>
                <a:gd name="T123" fmla="*/ 1672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89" h="1729">
                  <a:moveTo>
                    <a:pt x="766" y="1672"/>
                  </a:moveTo>
                  <a:lnTo>
                    <a:pt x="879" y="1729"/>
                  </a:lnTo>
                  <a:lnTo>
                    <a:pt x="907" y="1644"/>
                  </a:lnTo>
                  <a:lnTo>
                    <a:pt x="992" y="1587"/>
                  </a:lnTo>
                  <a:lnTo>
                    <a:pt x="992" y="1417"/>
                  </a:lnTo>
                  <a:lnTo>
                    <a:pt x="964" y="1332"/>
                  </a:lnTo>
                  <a:lnTo>
                    <a:pt x="1077" y="1190"/>
                  </a:lnTo>
                  <a:lnTo>
                    <a:pt x="1049" y="1134"/>
                  </a:lnTo>
                  <a:lnTo>
                    <a:pt x="1077" y="1134"/>
                  </a:lnTo>
                  <a:lnTo>
                    <a:pt x="1077" y="1077"/>
                  </a:lnTo>
                  <a:lnTo>
                    <a:pt x="1219" y="878"/>
                  </a:lnTo>
                  <a:lnTo>
                    <a:pt x="1162" y="822"/>
                  </a:lnTo>
                  <a:lnTo>
                    <a:pt x="1389" y="652"/>
                  </a:lnTo>
                  <a:lnTo>
                    <a:pt x="1304" y="567"/>
                  </a:lnTo>
                  <a:lnTo>
                    <a:pt x="1276" y="567"/>
                  </a:lnTo>
                  <a:lnTo>
                    <a:pt x="1247" y="453"/>
                  </a:lnTo>
                  <a:lnTo>
                    <a:pt x="1162" y="425"/>
                  </a:lnTo>
                  <a:lnTo>
                    <a:pt x="1134" y="453"/>
                  </a:lnTo>
                  <a:lnTo>
                    <a:pt x="1049" y="425"/>
                  </a:lnTo>
                  <a:lnTo>
                    <a:pt x="1106" y="396"/>
                  </a:lnTo>
                  <a:lnTo>
                    <a:pt x="1106" y="340"/>
                  </a:lnTo>
                  <a:lnTo>
                    <a:pt x="1162" y="283"/>
                  </a:lnTo>
                  <a:lnTo>
                    <a:pt x="1106" y="226"/>
                  </a:lnTo>
                  <a:lnTo>
                    <a:pt x="1134" y="141"/>
                  </a:lnTo>
                  <a:lnTo>
                    <a:pt x="992" y="198"/>
                  </a:lnTo>
                  <a:lnTo>
                    <a:pt x="766" y="141"/>
                  </a:lnTo>
                  <a:lnTo>
                    <a:pt x="709" y="56"/>
                  </a:lnTo>
                  <a:lnTo>
                    <a:pt x="567" y="85"/>
                  </a:lnTo>
                  <a:lnTo>
                    <a:pt x="539" y="56"/>
                  </a:lnTo>
                  <a:lnTo>
                    <a:pt x="482" y="85"/>
                  </a:lnTo>
                  <a:lnTo>
                    <a:pt x="425" y="0"/>
                  </a:lnTo>
                  <a:lnTo>
                    <a:pt x="369" y="28"/>
                  </a:lnTo>
                  <a:lnTo>
                    <a:pt x="284" y="28"/>
                  </a:lnTo>
                  <a:lnTo>
                    <a:pt x="284" y="113"/>
                  </a:lnTo>
                  <a:lnTo>
                    <a:pt x="340" y="170"/>
                  </a:lnTo>
                  <a:lnTo>
                    <a:pt x="482" y="141"/>
                  </a:lnTo>
                  <a:lnTo>
                    <a:pt x="482" y="198"/>
                  </a:lnTo>
                  <a:lnTo>
                    <a:pt x="284" y="340"/>
                  </a:lnTo>
                  <a:lnTo>
                    <a:pt x="340" y="425"/>
                  </a:lnTo>
                  <a:lnTo>
                    <a:pt x="312" y="453"/>
                  </a:lnTo>
                  <a:lnTo>
                    <a:pt x="85" y="510"/>
                  </a:lnTo>
                  <a:lnTo>
                    <a:pt x="0" y="595"/>
                  </a:lnTo>
                  <a:lnTo>
                    <a:pt x="85" y="623"/>
                  </a:lnTo>
                  <a:lnTo>
                    <a:pt x="57" y="737"/>
                  </a:lnTo>
                  <a:lnTo>
                    <a:pt x="227" y="850"/>
                  </a:lnTo>
                  <a:lnTo>
                    <a:pt x="227" y="963"/>
                  </a:lnTo>
                  <a:lnTo>
                    <a:pt x="284" y="1134"/>
                  </a:lnTo>
                  <a:lnTo>
                    <a:pt x="397" y="1162"/>
                  </a:lnTo>
                  <a:lnTo>
                    <a:pt x="425" y="1077"/>
                  </a:lnTo>
                  <a:lnTo>
                    <a:pt x="482" y="1105"/>
                  </a:lnTo>
                  <a:lnTo>
                    <a:pt x="454" y="1162"/>
                  </a:lnTo>
                  <a:lnTo>
                    <a:pt x="539" y="1162"/>
                  </a:lnTo>
                  <a:lnTo>
                    <a:pt x="567" y="1219"/>
                  </a:lnTo>
                  <a:lnTo>
                    <a:pt x="567" y="1275"/>
                  </a:lnTo>
                  <a:lnTo>
                    <a:pt x="680" y="1360"/>
                  </a:lnTo>
                  <a:lnTo>
                    <a:pt x="709" y="1417"/>
                  </a:lnTo>
                  <a:lnTo>
                    <a:pt x="680" y="1474"/>
                  </a:lnTo>
                  <a:lnTo>
                    <a:pt x="709" y="1530"/>
                  </a:lnTo>
                  <a:lnTo>
                    <a:pt x="737" y="1559"/>
                  </a:lnTo>
                  <a:lnTo>
                    <a:pt x="709" y="1615"/>
                  </a:lnTo>
                  <a:lnTo>
                    <a:pt x="766" y="1644"/>
                  </a:lnTo>
                  <a:lnTo>
                    <a:pt x="766" y="167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2" name="Freeform 292"/>
            <p:cNvSpPr>
              <a:spLocks/>
            </p:cNvSpPr>
            <p:nvPr/>
          </p:nvSpPr>
          <p:spPr bwMode="auto">
            <a:xfrm>
              <a:off x="1521" y="3125"/>
              <a:ext cx="653" cy="737"/>
            </a:xfrm>
            <a:custGeom>
              <a:avLst/>
              <a:gdLst>
                <a:gd name="T0" fmla="*/ 511 w 653"/>
                <a:gd name="T1" fmla="*/ 737 h 737"/>
                <a:gd name="T2" fmla="*/ 567 w 653"/>
                <a:gd name="T3" fmla="*/ 624 h 737"/>
                <a:gd name="T4" fmla="*/ 653 w 653"/>
                <a:gd name="T5" fmla="*/ 595 h 737"/>
                <a:gd name="T6" fmla="*/ 653 w 653"/>
                <a:gd name="T7" fmla="*/ 567 h 737"/>
                <a:gd name="T8" fmla="*/ 596 w 653"/>
                <a:gd name="T9" fmla="*/ 538 h 737"/>
                <a:gd name="T10" fmla="*/ 624 w 653"/>
                <a:gd name="T11" fmla="*/ 482 h 737"/>
                <a:gd name="T12" fmla="*/ 596 w 653"/>
                <a:gd name="T13" fmla="*/ 453 h 737"/>
                <a:gd name="T14" fmla="*/ 567 w 653"/>
                <a:gd name="T15" fmla="*/ 397 h 737"/>
                <a:gd name="T16" fmla="*/ 596 w 653"/>
                <a:gd name="T17" fmla="*/ 340 h 737"/>
                <a:gd name="T18" fmla="*/ 567 w 653"/>
                <a:gd name="T19" fmla="*/ 283 h 737"/>
                <a:gd name="T20" fmla="*/ 454 w 653"/>
                <a:gd name="T21" fmla="*/ 198 h 737"/>
                <a:gd name="T22" fmla="*/ 454 w 653"/>
                <a:gd name="T23" fmla="*/ 142 h 737"/>
                <a:gd name="T24" fmla="*/ 426 w 653"/>
                <a:gd name="T25" fmla="*/ 85 h 737"/>
                <a:gd name="T26" fmla="*/ 341 w 653"/>
                <a:gd name="T27" fmla="*/ 85 h 737"/>
                <a:gd name="T28" fmla="*/ 369 w 653"/>
                <a:gd name="T29" fmla="*/ 28 h 737"/>
                <a:gd name="T30" fmla="*/ 312 w 653"/>
                <a:gd name="T31" fmla="*/ 0 h 737"/>
                <a:gd name="T32" fmla="*/ 284 w 653"/>
                <a:gd name="T33" fmla="*/ 85 h 737"/>
                <a:gd name="T34" fmla="*/ 171 w 653"/>
                <a:gd name="T35" fmla="*/ 57 h 737"/>
                <a:gd name="T36" fmla="*/ 86 w 653"/>
                <a:gd name="T37" fmla="*/ 142 h 737"/>
                <a:gd name="T38" fmla="*/ 142 w 653"/>
                <a:gd name="T39" fmla="*/ 312 h 737"/>
                <a:gd name="T40" fmla="*/ 0 w 653"/>
                <a:gd name="T41" fmla="*/ 425 h 737"/>
                <a:gd name="T42" fmla="*/ 29 w 653"/>
                <a:gd name="T43" fmla="*/ 482 h 737"/>
                <a:gd name="T44" fmla="*/ 0 w 653"/>
                <a:gd name="T45" fmla="*/ 538 h 737"/>
                <a:gd name="T46" fmla="*/ 171 w 653"/>
                <a:gd name="T47" fmla="*/ 652 h 737"/>
                <a:gd name="T48" fmla="*/ 284 w 653"/>
                <a:gd name="T49" fmla="*/ 652 h 737"/>
                <a:gd name="T50" fmla="*/ 312 w 653"/>
                <a:gd name="T51" fmla="*/ 709 h 737"/>
                <a:gd name="T52" fmla="*/ 397 w 653"/>
                <a:gd name="T53" fmla="*/ 652 h 737"/>
                <a:gd name="T54" fmla="*/ 482 w 653"/>
                <a:gd name="T55" fmla="*/ 624 h 737"/>
                <a:gd name="T56" fmla="*/ 511 w 653"/>
                <a:gd name="T57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3" h="737">
                  <a:moveTo>
                    <a:pt x="511" y="737"/>
                  </a:moveTo>
                  <a:lnTo>
                    <a:pt x="567" y="624"/>
                  </a:lnTo>
                  <a:lnTo>
                    <a:pt x="653" y="595"/>
                  </a:lnTo>
                  <a:lnTo>
                    <a:pt x="653" y="567"/>
                  </a:lnTo>
                  <a:lnTo>
                    <a:pt x="596" y="538"/>
                  </a:lnTo>
                  <a:lnTo>
                    <a:pt x="624" y="482"/>
                  </a:lnTo>
                  <a:lnTo>
                    <a:pt x="596" y="453"/>
                  </a:lnTo>
                  <a:lnTo>
                    <a:pt x="567" y="397"/>
                  </a:lnTo>
                  <a:lnTo>
                    <a:pt x="596" y="340"/>
                  </a:lnTo>
                  <a:lnTo>
                    <a:pt x="567" y="283"/>
                  </a:lnTo>
                  <a:lnTo>
                    <a:pt x="454" y="198"/>
                  </a:lnTo>
                  <a:lnTo>
                    <a:pt x="454" y="142"/>
                  </a:lnTo>
                  <a:lnTo>
                    <a:pt x="426" y="85"/>
                  </a:lnTo>
                  <a:lnTo>
                    <a:pt x="341" y="85"/>
                  </a:lnTo>
                  <a:lnTo>
                    <a:pt x="369" y="28"/>
                  </a:lnTo>
                  <a:lnTo>
                    <a:pt x="312" y="0"/>
                  </a:lnTo>
                  <a:lnTo>
                    <a:pt x="284" y="85"/>
                  </a:lnTo>
                  <a:lnTo>
                    <a:pt x="171" y="57"/>
                  </a:lnTo>
                  <a:lnTo>
                    <a:pt x="86" y="142"/>
                  </a:lnTo>
                  <a:lnTo>
                    <a:pt x="142" y="312"/>
                  </a:lnTo>
                  <a:lnTo>
                    <a:pt x="0" y="425"/>
                  </a:lnTo>
                  <a:lnTo>
                    <a:pt x="29" y="482"/>
                  </a:lnTo>
                  <a:lnTo>
                    <a:pt x="0" y="538"/>
                  </a:lnTo>
                  <a:lnTo>
                    <a:pt x="171" y="652"/>
                  </a:lnTo>
                  <a:lnTo>
                    <a:pt x="284" y="652"/>
                  </a:lnTo>
                  <a:lnTo>
                    <a:pt x="312" y="709"/>
                  </a:lnTo>
                  <a:lnTo>
                    <a:pt x="397" y="652"/>
                  </a:lnTo>
                  <a:lnTo>
                    <a:pt x="482" y="624"/>
                  </a:lnTo>
                  <a:lnTo>
                    <a:pt x="511" y="73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3" name="Freeform 293"/>
            <p:cNvSpPr>
              <a:spLocks/>
            </p:cNvSpPr>
            <p:nvPr/>
          </p:nvSpPr>
          <p:spPr bwMode="auto">
            <a:xfrm>
              <a:off x="2457" y="1707"/>
              <a:ext cx="964" cy="822"/>
            </a:xfrm>
            <a:custGeom>
              <a:avLst/>
              <a:gdLst>
                <a:gd name="T0" fmla="*/ 964 w 964"/>
                <a:gd name="T1" fmla="*/ 822 h 822"/>
                <a:gd name="T2" fmla="*/ 936 w 964"/>
                <a:gd name="T3" fmla="*/ 681 h 822"/>
                <a:gd name="T4" fmla="*/ 907 w 964"/>
                <a:gd name="T5" fmla="*/ 652 h 822"/>
                <a:gd name="T6" fmla="*/ 964 w 964"/>
                <a:gd name="T7" fmla="*/ 511 h 822"/>
                <a:gd name="T8" fmla="*/ 964 w 964"/>
                <a:gd name="T9" fmla="*/ 341 h 822"/>
                <a:gd name="T10" fmla="*/ 907 w 964"/>
                <a:gd name="T11" fmla="*/ 284 h 822"/>
                <a:gd name="T12" fmla="*/ 879 w 964"/>
                <a:gd name="T13" fmla="*/ 312 h 822"/>
                <a:gd name="T14" fmla="*/ 794 w 964"/>
                <a:gd name="T15" fmla="*/ 284 h 822"/>
                <a:gd name="T16" fmla="*/ 680 w 964"/>
                <a:gd name="T17" fmla="*/ 227 h 822"/>
                <a:gd name="T18" fmla="*/ 680 w 964"/>
                <a:gd name="T19" fmla="*/ 199 h 822"/>
                <a:gd name="T20" fmla="*/ 652 w 964"/>
                <a:gd name="T21" fmla="*/ 114 h 822"/>
                <a:gd name="T22" fmla="*/ 567 w 964"/>
                <a:gd name="T23" fmla="*/ 85 h 822"/>
                <a:gd name="T24" fmla="*/ 567 w 964"/>
                <a:gd name="T25" fmla="*/ 0 h 822"/>
                <a:gd name="T26" fmla="*/ 454 w 964"/>
                <a:gd name="T27" fmla="*/ 85 h 822"/>
                <a:gd name="T28" fmla="*/ 425 w 964"/>
                <a:gd name="T29" fmla="*/ 312 h 822"/>
                <a:gd name="T30" fmla="*/ 198 w 964"/>
                <a:gd name="T31" fmla="*/ 397 h 822"/>
                <a:gd name="T32" fmla="*/ 170 w 964"/>
                <a:gd name="T33" fmla="*/ 454 h 822"/>
                <a:gd name="T34" fmla="*/ 85 w 964"/>
                <a:gd name="T35" fmla="*/ 482 h 822"/>
                <a:gd name="T36" fmla="*/ 57 w 964"/>
                <a:gd name="T37" fmla="*/ 567 h 822"/>
                <a:gd name="T38" fmla="*/ 113 w 964"/>
                <a:gd name="T39" fmla="*/ 624 h 822"/>
                <a:gd name="T40" fmla="*/ 57 w 964"/>
                <a:gd name="T41" fmla="*/ 681 h 822"/>
                <a:gd name="T42" fmla="*/ 57 w 964"/>
                <a:gd name="T43" fmla="*/ 737 h 822"/>
                <a:gd name="T44" fmla="*/ 0 w 964"/>
                <a:gd name="T45" fmla="*/ 766 h 822"/>
                <a:gd name="T46" fmla="*/ 85 w 964"/>
                <a:gd name="T47" fmla="*/ 794 h 822"/>
                <a:gd name="T48" fmla="*/ 113 w 964"/>
                <a:gd name="T49" fmla="*/ 766 h 822"/>
                <a:gd name="T50" fmla="*/ 198 w 964"/>
                <a:gd name="T51" fmla="*/ 794 h 822"/>
                <a:gd name="T52" fmla="*/ 255 w 964"/>
                <a:gd name="T53" fmla="*/ 737 h 822"/>
                <a:gd name="T54" fmla="*/ 454 w 964"/>
                <a:gd name="T55" fmla="*/ 737 h 822"/>
                <a:gd name="T56" fmla="*/ 510 w 964"/>
                <a:gd name="T57" fmla="*/ 681 h 822"/>
                <a:gd name="T58" fmla="*/ 567 w 964"/>
                <a:gd name="T59" fmla="*/ 652 h 822"/>
                <a:gd name="T60" fmla="*/ 624 w 964"/>
                <a:gd name="T61" fmla="*/ 596 h 822"/>
                <a:gd name="T62" fmla="*/ 680 w 964"/>
                <a:gd name="T63" fmla="*/ 624 h 822"/>
                <a:gd name="T64" fmla="*/ 737 w 964"/>
                <a:gd name="T65" fmla="*/ 766 h 822"/>
                <a:gd name="T66" fmla="*/ 765 w 964"/>
                <a:gd name="T67" fmla="*/ 794 h 822"/>
                <a:gd name="T68" fmla="*/ 822 w 964"/>
                <a:gd name="T69" fmla="*/ 766 h 822"/>
                <a:gd name="T70" fmla="*/ 964 w 964"/>
                <a:gd name="T71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64" h="822">
                  <a:moveTo>
                    <a:pt x="964" y="822"/>
                  </a:moveTo>
                  <a:lnTo>
                    <a:pt x="936" y="681"/>
                  </a:lnTo>
                  <a:lnTo>
                    <a:pt x="907" y="652"/>
                  </a:lnTo>
                  <a:lnTo>
                    <a:pt x="964" y="511"/>
                  </a:lnTo>
                  <a:lnTo>
                    <a:pt x="964" y="341"/>
                  </a:lnTo>
                  <a:lnTo>
                    <a:pt x="907" y="284"/>
                  </a:lnTo>
                  <a:lnTo>
                    <a:pt x="879" y="312"/>
                  </a:lnTo>
                  <a:lnTo>
                    <a:pt x="794" y="284"/>
                  </a:lnTo>
                  <a:lnTo>
                    <a:pt x="680" y="227"/>
                  </a:lnTo>
                  <a:lnTo>
                    <a:pt x="680" y="199"/>
                  </a:lnTo>
                  <a:lnTo>
                    <a:pt x="652" y="114"/>
                  </a:lnTo>
                  <a:lnTo>
                    <a:pt x="567" y="85"/>
                  </a:lnTo>
                  <a:lnTo>
                    <a:pt x="567" y="0"/>
                  </a:lnTo>
                  <a:lnTo>
                    <a:pt x="454" y="85"/>
                  </a:lnTo>
                  <a:lnTo>
                    <a:pt x="425" y="312"/>
                  </a:lnTo>
                  <a:lnTo>
                    <a:pt x="198" y="397"/>
                  </a:lnTo>
                  <a:lnTo>
                    <a:pt x="170" y="454"/>
                  </a:lnTo>
                  <a:lnTo>
                    <a:pt x="85" y="482"/>
                  </a:lnTo>
                  <a:lnTo>
                    <a:pt x="57" y="567"/>
                  </a:lnTo>
                  <a:lnTo>
                    <a:pt x="113" y="624"/>
                  </a:lnTo>
                  <a:lnTo>
                    <a:pt x="57" y="681"/>
                  </a:lnTo>
                  <a:lnTo>
                    <a:pt x="57" y="737"/>
                  </a:lnTo>
                  <a:lnTo>
                    <a:pt x="0" y="766"/>
                  </a:lnTo>
                  <a:lnTo>
                    <a:pt x="85" y="794"/>
                  </a:lnTo>
                  <a:lnTo>
                    <a:pt x="113" y="766"/>
                  </a:lnTo>
                  <a:lnTo>
                    <a:pt x="198" y="794"/>
                  </a:lnTo>
                  <a:lnTo>
                    <a:pt x="255" y="737"/>
                  </a:lnTo>
                  <a:lnTo>
                    <a:pt x="454" y="737"/>
                  </a:lnTo>
                  <a:lnTo>
                    <a:pt x="510" y="681"/>
                  </a:lnTo>
                  <a:lnTo>
                    <a:pt x="567" y="652"/>
                  </a:lnTo>
                  <a:lnTo>
                    <a:pt x="624" y="596"/>
                  </a:lnTo>
                  <a:lnTo>
                    <a:pt x="680" y="624"/>
                  </a:lnTo>
                  <a:lnTo>
                    <a:pt x="737" y="766"/>
                  </a:lnTo>
                  <a:lnTo>
                    <a:pt x="765" y="794"/>
                  </a:lnTo>
                  <a:lnTo>
                    <a:pt x="822" y="766"/>
                  </a:lnTo>
                  <a:lnTo>
                    <a:pt x="964" y="82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4" name="Freeform 294"/>
            <p:cNvSpPr>
              <a:spLocks/>
            </p:cNvSpPr>
            <p:nvPr/>
          </p:nvSpPr>
          <p:spPr bwMode="auto">
            <a:xfrm>
              <a:off x="3024" y="1622"/>
              <a:ext cx="992" cy="907"/>
            </a:xfrm>
            <a:custGeom>
              <a:avLst/>
              <a:gdLst>
                <a:gd name="T0" fmla="*/ 709 w 992"/>
                <a:gd name="T1" fmla="*/ 907 h 907"/>
                <a:gd name="T2" fmla="*/ 652 w 992"/>
                <a:gd name="T3" fmla="*/ 851 h 907"/>
                <a:gd name="T4" fmla="*/ 539 w 992"/>
                <a:gd name="T5" fmla="*/ 907 h 907"/>
                <a:gd name="T6" fmla="*/ 510 w 992"/>
                <a:gd name="T7" fmla="*/ 851 h 907"/>
                <a:gd name="T8" fmla="*/ 397 w 992"/>
                <a:gd name="T9" fmla="*/ 907 h 907"/>
                <a:gd name="T10" fmla="*/ 369 w 992"/>
                <a:gd name="T11" fmla="*/ 766 h 907"/>
                <a:gd name="T12" fmla="*/ 340 w 992"/>
                <a:gd name="T13" fmla="*/ 737 h 907"/>
                <a:gd name="T14" fmla="*/ 397 w 992"/>
                <a:gd name="T15" fmla="*/ 596 h 907"/>
                <a:gd name="T16" fmla="*/ 397 w 992"/>
                <a:gd name="T17" fmla="*/ 426 h 907"/>
                <a:gd name="T18" fmla="*/ 340 w 992"/>
                <a:gd name="T19" fmla="*/ 369 h 907"/>
                <a:gd name="T20" fmla="*/ 312 w 992"/>
                <a:gd name="T21" fmla="*/ 397 h 907"/>
                <a:gd name="T22" fmla="*/ 227 w 992"/>
                <a:gd name="T23" fmla="*/ 369 h 907"/>
                <a:gd name="T24" fmla="*/ 113 w 992"/>
                <a:gd name="T25" fmla="*/ 312 h 907"/>
                <a:gd name="T26" fmla="*/ 113 w 992"/>
                <a:gd name="T27" fmla="*/ 284 h 907"/>
                <a:gd name="T28" fmla="*/ 85 w 992"/>
                <a:gd name="T29" fmla="*/ 199 h 907"/>
                <a:gd name="T30" fmla="*/ 0 w 992"/>
                <a:gd name="T31" fmla="*/ 170 h 907"/>
                <a:gd name="T32" fmla="*/ 0 w 992"/>
                <a:gd name="T33" fmla="*/ 85 h 907"/>
                <a:gd name="T34" fmla="*/ 57 w 992"/>
                <a:gd name="T35" fmla="*/ 0 h 907"/>
                <a:gd name="T36" fmla="*/ 170 w 992"/>
                <a:gd name="T37" fmla="*/ 0 h 907"/>
                <a:gd name="T38" fmla="*/ 312 w 992"/>
                <a:gd name="T39" fmla="*/ 85 h 907"/>
                <a:gd name="T40" fmla="*/ 340 w 992"/>
                <a:gd name="T41" fmla="*/ 142 h 907"/>
                <a:gd name="T42" fmla="*/ 482 w 992"/>
                <a:gd name="T43" fmla="*/ 199 h 907"/>
                <a:gd name="T44" fmla="*/ 482 w 992"/>
                <a:gd name="T45" fmla="*/ 255 h 907"/>
                <a:gd name="T46" fmla="*/ 652 w 992"/>
                <a:gd name="T47" fmla="*/ 340 h 907"/>
                <a:gd name="T48" fmla="*/ 737 w 992"/>
                <a:gd name="T49" fmla="*/ 340 h 907"/>
                <a:gd name="T50" fmla="*/ 737 w 992"/>
                <a:gd name="T51" fmla="*/ 369 h 907"/>
                <a:gd name="T52" fmla="*/ 765 w 992"/>
                <a:gd name="T53" fmla="*/ 369 h 907"/>
                <a:gd name="T54" fmla="*/ 879 w 992"/>
                <a:gd name="T55" fmla="*/ 397 h 907"/>
                <a:gd name="T56" fmla="*/ 992 w 992"/>
                <a:gd name="T57" fmla="*/ 426 h 907"/>
                <a:gd name="T58" fmla="*/ 964 w 992"/>
                <a:gd name="T59" fmla="*/ 539 h 907"/>
                <a:gd name="T60" fmla="*/ 709 w 992"/>
                <a:gd name="T6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92" h="907">
                  <a:moveTo>
                    <a:pt x="709" y="907"/>
                  </a:moveTo>
                  <a:lnTo>
                    <a:pt x="652" y="851"/>
                  </a:lnTo>
                  <a:lnTo>
                    <a:pt x="539" y="907"/>
                  </a:lnTo>
                  <a:lnTo>
                    <a:pt x="510" y="851"/>
                  </a:lnTo>
                  <a:lnTo>
                    <a:pt x="397" y="907"/>
                  </a:lnTo>
                  <a:lnTo>
                    <a:pt x="369" y="766"/>
                  </a:lnTo>
                  <a:lnTo>
                    <a:pt x="340" y="737"/>
                  </a:lnTo>
                  <a:lnTo>
                    <a:pt x="397" y="596"/>
                  </a:lnTo>
                  <a:lnTo>
                    <a:pt x="397" y="426"/>
                  </a:lnTo>
                  <a:lnTo>
                    <a:pt x="340" y="369"/>
                  </a:lnTo>
                  <a:lnTo>
                    <a:pt x="312" y="397"/>
                  </a:lnTo>
                  <a:lnTo>
                    <a:pt x="227" y="369"/>
                  </a:lnTo>
                  <a:lnTo>
                    <a:pt x="113" y="312"/>
                  </a:lnTo>
                  <a:lnTo>
                    <a:pt x="113" y="284"/>
                  </a:lnTo>
                  <a:lnTo>
                    <a:pt x="85" y="199"/>
                  </a:lnTo>
                  <a:lnTo>
                    <a:pt x="0" y="170"/>
                  </a:lnTo>
                  <a:lnTo>
                    <a:pt x="0" y="85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312" y="85"/>
                  </a:lnTo>
                  <a:lnTo>
                    <a:pt x="340" y="142"/>
                  </a:lnTo>
                  <a:lnTo>
                    <a:pt x="482" y="199"/>
                  </a:lnTo>
                  <a:lnTo>
                    <a:pt x="482" y="255"/>
                  </a:lnTo>
                  <a:lnTo>
                    <a:pt x="652" y="340"/>
                  </a:lnTo>
                  <a:lnTo>
                    <a:pt x="737" y="340"/>
                  </a:lnTo>
                  <a:lnTo>
                    <a:pt x="737" y="369"/>
                  </a:lnTo>
                  <a:lnTo>
                    <a:pt x="765" y="369"/>
                  </a:lnTo>
                  <a:lnTo>
                    <a:pt x="879" y="397"/>
                  </a:lnTo>
                  <a:lnTo>
                    <a:pt x="992" y="426"/>
                  </a:lnTo>
                  <a:lnTo>
                    <a:pt x="964" y="539"/>
                  </a:lnTo>
                  <a:lnTo>
                    <a:pt x="709" y="90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5" name="Freeform 295"/>
            <p:cNvSpPr>
              <a:spLocks/>
            </p:cNvSpPr>
            <p:nvPr/>
          </p:nvSpPr>
          <p:spPr bwMode="auto">
            <a:xfrm>
              <a:off x="3081" y="1197"/>
              <a:ext cx="1077" cy="851"/>
            </a:xfrm>
            <a:custGeom>
              <a:avLst/>
              <a:gdLst>
                <a:gd name="T0" fmla="*/ 935 w 1077"/>
                <a:gd name="T1" fmla="*/ 851 h 851"/>
                <a:gd name="T2" fmla="*/ 708 w 1077"/>
                <a:gd name="T3" fmla="*/ 794 h 851"/>
                <a:gd name="T4" fmla="*/ 680 w 1077"/>
                <a:gd name="T5" fmla="*/ 794 h 851"/>
                <a:gd name="T6" fmla="*/ 680 w 1077"/>
                <a:gd name="T7" fmla="*/ 765 h 851"/>
                <a:gd name="T8" fmla="*/ 595 w 1077"/>
                <a:gd name="T9" fmla="*/ 765 h 851"/>
                <a:gd name="T10" fmla="*/ 425 w 1077"/>
                <a:gd name="T11" fmla="*/ 680 h 851"/>
                <a:gd name="T12" fmla="*/ 425 w 1077"/>
                <a:gd name="T13" fmla="*/ 624 h 851"/>
                <a:gd name="T14" fmla="*/ 283 w 1077"/>
                <a:gd name="T15" fmla="*/ 567 h 851"/>
                <a:gd name="T16" fmla="*/ 255 w 1077"/>
                <a:gd name="T17" fmla="*/ 510 h 851"/>
                <a:gd name="T18" fmla="*/ 113 w 1077"/>
                <a:gd name="T19" fmla="*/ 425 h 851"/>
                <a:gd name="T20" fmla="*/ 0 w 1077"/>
                <a:gd name="T21" fmla="*/ 425 h 851"/>
                <a:gd name="T22" fmla="*/ 28 w 1077"/>
                <a:gd name="T23" fmla="*/ 340 h 851"/>
                <a:gd name="T24" fmla="*/ 141 w 1077"/>
                <a:gd name="T25" fmla="*/ 340 h 851"/>
                <a:gd name="T26" fmla="*/ 198 w 1077"/>
                <a:gd name="T27" fmla="*/ 397 h 851"/>
                <a:gd name="T28" fmla="*/ 397 w 1077"/>
                <a:gd name="T29" fmla="*/ 369 h 851"/>
                <a:gd name="T30" fmla="*/ 453 w 1077"/>
                <a:gd name="T31" fmla="*/ 340 h 851"/>
                <a:gd name="T32" fmla="*/ 538 w 1077"/>
                <a:gd name="T33" fmla="*/ 340 h 851"/>
                <a:gd name="T34" fmla="*/ 482 w 1077"/>
                <a:gd name="T35" fmla="*/ 255 h 851"/>
                <a:gd name="T36" fmla="*/ 567 w 1077"/>
                <a:gd name="T37" fmla="*/ 255 h 851"/>
                <a:gd name="T38" fmla="*/ 595 w 1077"/>
                <a:gd name="T39" fmla="*/ 227 h 851"/>
                <a:gd name="T40" fmla="*/ 595 w 1077"/>
                <a:gd name="T41" fmla="*/ 170 h 851"/>
                <a:gd name="T42" fmla="*/ 482 w 1077"/>
                <a:gd name="T43" fmla="*/ 142 h 851"/>
                <a:gd name="T44" fmla="*/ 538 w 1077"/>
                <a:gd name="T45" fmla="*/ 57 h 851"/>
                <a:gd name="T46" fmla="*/ 538 w 1077"/>
                <a:gd name="T47" fmla="*/ 0 h 851"/>
                <a:gd name="T48" fmla="*/ 623 w 1077"/>
                <a:gd name="T49" fmla="*/ 0 h 851"/>
                <a:gd name="T50" fmla="*/ 652 w 1077"/>
                <a:gd name="T51" fmla="*/ 57 h 851"/>
                <a:gd name="T52" fmla="*/ 765 w 1077"/>
                <a:gd name="T53" fmla="*/ 85 h 851"/>
                <a:gd name="T54" fmla="*/ 879 w 1077"/>
                <a:gd name="T55" fmla="*/ 85 h 851"/>
                <a:gd name="T56" fmla="*/ 935 w 1077"/>
                <a:gd name="T57" fmla="*/ 113 h 851"/>
                <a:gd name="T58" fmla="*/ 964 w 1077"/>
                <a:gd name="T59" fmla="*/ 198 h 851"/>
                <a:gd name="T60" fmla="*/ 1020 w 1077"/>
                <a:gd name="T61" fmla="*/ 198 h 851"/>
                <a:gd name="T62" fmla="*/ 992 w 1077"/>
                <a:gd name="T63" fmla="*/ 255 h 851"/>
                <a:gd name="T64" fmla="*/ 1049 w 1077"/>
                <a:gd name="T65" fmla="*/ 284 h 851"/>
                <a:gd name="T66" fmla="*/ 1077 w 1077"/>
                <a:gd name="T67" fmla="*/ 255 h 851"/>
                <a:gd name="T68" fmla="*/ 1077 w 1077"/>
                <a:gd name="T69" fmla="*/ 312 h 851"/>
                <a:gd name="T70" fmla="*/ 1049 w 1077"/>
                <a:gd name="T71" fmla="*/ 397 h 851"/>
                <a:gd name="T72" fmla="*/ 1077 w 1077"/>
                <a:gd name="T73" fmla="*/ 425 h 851"/>
                <a:gd name="T74" fmla="*/ 1049 w 1077"/>
                <a:gd name="T75" fmla="*/ 482 h 851"/>
                <a:gd name="T76" fmla="*/ 992 w 1077"/>
                <a:gd name="T77" fmla="*/ 482 h 851"/>
                <a:gd name="T78" fmla="*/ 907 w 1077"/>
                <a:gd name="T79" fmla="*/ 595 h 851"/>
                <a:gd name="T80" fmla="*/ 907 w 1077"/>
                <a:gd name="T81" fmla="*/ 652 h 851"/>
                <a:gd name="T82" fmla="*/ 964 w 1077"/>
                <a:gd name="T83" fmla="*/ 595 h 851"/>
                <a:gd name="T84" fmla="*/ 1077 w 1077"/>
                <a:gd name="T85" fmla="*/ 624 h 851"/>
                <a:gd name="T86" fmla="*/ 1049 w 1077"/>
                <a:gd name="T87" fmla="*/ 680 h 851"/>
                <a:gd name="T88" fmla="*/ 964 w 1077"/>
                <a:gd name="T89" fmla="*/ 680 h 851"/>
                <a:gd name="T90" fmla="*/ 964 w 1077"/>
                <a:gd name="T91" fmla="*/ 794 h 851"/>
                <a:gd name="T92" fmla="*/ 935 w 1077"/>
                <a:gd name="T93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77" h="851">
                  <a:moveTo>
                    <a:pt x="935" y="851"/>
                  </a:moveTo>
                  <a:lnTo>
                    <a:pt x="708" y="794"/>
                  </a:lnTo>
                  <a:lnTo>
                    <a:pt x="680" y="794"/>
                  </a:lnTo>
                  <a:lnTo>
                    <a:pt x="680" y="765"/>
                  </a:lnTo>
                  <a:lnTo>
                    <a:pt x="595" y="765"/>
                  </a:lnTo>
                  <a:lnTo>
                    <a:pt x="425" y="680"/>
                  </a:lnTo>
                  <a:lnTo>
                    <a:pt x="425" y="624"/>
                  </a:lnTo>
                  <a:lnTo>
                    <a:pt x="283" y="567"/>
                  </a:lnTo>
                  <a:lnTo>
                    <a:pt x="255" y="510"/>
                  </a:lnTo>
                  <a:lnTo>
                    <a:pt x="113" y="425"/>
                  </a:lnTo>
                  <a:lnTo>
                    <a:pt x="0" y="425"/>
                  </a:lnTo>
                  <a:lnTo>
                    <a:pt x="28" y="340"/>
                  </a:lnTo>
                  <a:lnTo>
                    <a:pt x="141" y="340"/>
                  </a:lnTo>
                  <a:lnTo>
                    <a:pt x="198" y="397"/>
                  </a:lnTo>
                  <a:lnTo>
                    <a:pt x="397" y="369"/>
                  </a:lnTo>
                  <a:lnTo>
                    <a:pt x="453" y="340"/>
                  </a:lnTo>
                  <a:lnTo>
                    <a:pt x="538" y="340"/>
                  </a:lnTo>
                  <a:lnTo>
                    <a:pt x="482" y="255"/>
                  </a:lnTo>
                  <a:lnTo>
                    <a:pt x="567" y="255"/>
                  </a:lnTo>
                  <a:lnTo>
                    <a:pt x="595" y="227"/>
                  </a:lnTo>
                  <a:lnTo>
                    <a:pt x="595" y="170"/>
                  </a:lnTo>
                  <a:lnTo>
                    <a:pt x="482" y="142"/>
                  </a:lnTo>
                  <a:lnTo>
                    <a:pt x="538" y="57"/>
                  </a:lnTo>
                  <a:lnTo>
                    <a:pt x="538" y="0"/>
                  </a:lnTo>
                  <a:lnTo>
                    <a:pt x="623" y="0"/>
                  </a:lnTo>
                  <a:lnTo>
                    <a:pt x="652" y="57"/>
                  </a:lnTo>
                  <a:lnTo>
                    <a:pt x="765" y="85"/>
                  </a:lnTo>
                  <a:lnTo>
                    <a:pt x="879" y="85"/>
                  </a:lnTo>
                  <a:lnTo>
                    <a:pt x="935" y="113"/>
                  </a:lnTo>
                  <a:lnTo>
                    <a:pt x="964" y="198"/>
                  </a:lnTo>
                  <a:lnTo>
                    <a:pt x="1020" y="198"/>
                  </a:lnTo>
                  <a:lnTo>
                    <a:pt x="992" y="255"/>
                  </a:lnTo>
                  <a:lnTo>
                    <a:pt x="1049" y="284"/>
                  </a:lnTo>
                  <a:lnTo>
                    <a:pt x="1077" y="255"/>
                  </a:lnTo>
                  <a:lnTo>
                    <a:pt x="1077" y="312"/>
                  </a:lnTo>
                  <a:lnTo>
                    <a:pt x="1049" y="397"/>
                  </a:lnTo>
                  <a:lnTo>
                    <a:pt x="1077" y="425"/>
                  </a:lnTo>
                  <a:lnTo>
                    <a:pt x="1049" y="482"/>
                  </a:lnTo>
                  <a:lnTo>
                    <a:pt x="992" y="482"/>
                  </a:lnTo>
                  <a:lnTo>
                    <a:pt x="907" y="595"/>
                  </a:lnTo>
                  <a:lnTo>
                    <a:pt x="907" y="652"/>
                  </a:lnTo>
                  <a:lnTo>
                    <a:pt x="964" y="595"/>
                  </a:lnTo>
                  <a:lnTo>
                    <a:pt x="1077" y="624"/>
                  </a:lnTo>
                  <a:lnTo>
                    <a:pt x="1049" y="680"/>
                  </a:lnTo>
                  <a:lnTo>
                    <a:pt x="964" y="680"/>
                  </a:lnTo>
                  <a:lnTo>
                    <a:pt x="964" y="794"/>
                  </a:lnTo>
                  <a:lnTo>
                    <a:pt x="935" y="85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6" name="Freeform 296"/>
            <p:cNvSpPr>
              <a:spLocks/>
            </p:cNvSpPr>
            <p:nvPr/>
          </p:nvSpPr>
          <p:spPr bwMode="auto">
            <a:xfrm>
              <a:off x="4016" y="1282"/>
              <a:ext cx="170" cy="113"/>
            </a:xfrm>
            <a:custGeom>
              <a:avLst/>
              <a:gdLst>
                <a:gd name="T0" fmla="*/ 0 w 170"/>
                <a:gd name="T1" fmla="*/ 28 h 113"/>
                <a:gd name="T2" fmla="*/ 29 w 170"/>
                <a:gd name="T3" fmla="*/ 113 h 113"/>
                <a:gd name="T4" fmla="*/ 85 w 170"/>
                <a:gd name="T5" fmla="*/ 113 h 113"/>
                <a:gd name="T6" fmla="*/ 142 w 170"/>
                <a:gd name="T7" fmla="*/ 113 h 113"/>
                <a:gd name="T8" fmla="*/ 170 w 170"/>
                <a:gd name="T9" fmla="*/ 57 h 113"/>
                <a:gd name="T10" fmla="*/ 170 w 170"/>
                <a:gd name="T11" fmla="*/ 28 h 113"/>
                <a:gd name="T12" fmla="*/ 114 w 170"/>
                <a:gd name="T13" fmla="*/ 0 h 113"/>
                <a:gd name="T14" fmla="*/ 85 w 170"/>
                <a:gd name="T15" fmla="*/ 28 h 113"/>
                <a:gd name="T16" fmla="*/ 29 w 170"/>
                <a:gd name="T17" fmla="*/ 28 h 113"/>
                <a:gd name="T18" fmla="*/ 0 w 170"/>
                <a:gd name="T19" fmla="*/ 2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13">
                  <a:moveTo>
                    <a:pt x="0" y="28"/>
                  </a:moveTo>
                  <a:lnTo>
                    <a:pt x="29" y="113"/>
                  </a:lnTo>
                  <a:lnTo>
                    <a:pt x="85" y="113"/>
                  </a:lnTo>
                  <a:lnTo>
                    <a:pt x="142" y="113"/>
                  </a:lnTo>
                  <a:lnTo>
                    <a:pt x="170" y="57"/>
                  </a:lnTo>
                  <a:lnTo>
                    <a:pt x="170" y="28"/>
                  </a:lnTo>
                  <a:lnTo>
                    <a:pt x="114" y="0"/>
                  </a:lnTo>
                  <a:lnTo>
                    <a:pt x="85" y="28"/>
                  </a:lnTo>
                  <a:lnTo>
                    <a:pt x="29" y="28"/>
                  </a:lnTo>
                  <a:lnTo>
                    <a:pt x="0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7" name="Freeform 297"/>
            <p:cNvSpPr>
              <a:spLocks/>
            </p:cNvSpPr>
            <p:nvPr/>
          </p:nvSpPr>
          <p:spPr bwMode="auto">
            <a:xfrm>
              <a:off x="4073" y="1339"/>
              <a:ext cx="227" cy="198"/>
            </a:xfrm>
            <a:custGeom>
              <a:avLst/>
              <a:gdLst>
                <a:gd name="T0" fmla="*/ 85 w 227"/>
                <a:gd name="T1" fmla="*/ 170 h 198"/>
                <a:gd name="T2" fmla="*/ 85 w 227"/>
                <a:gd name="T3" fmla="*/ 113 h 198"/>
                <a:gd name="T4" fmla="*/ 57 w 227"/>
                <a:gd name="T5" fmla="*/ 142 h 198"/>
                <a:gd name="T6" fmla="*/ 0 w 227"/>
                <a:gd name="T7" fmla="*/ 113 h 198"/>
                <a:gd name="T8" fmla="*/ 28 w 227"/>
                <a:gd name="T9" fmla="*/ 56 h 198"/>
                <a:gd name="T10" fmla="*/ 85 w 227"/>
                <a:gd name="T11" fmla="*/ 56 h 198"/>
                <a:gd name="T12" fmla="*/ 113 w 227"/>
                <a:gd name="T13" fmla="*/ 0 h 198"/>
                <a:gd name="T14" fmla="*/ 198 w 227"/>
                <a:gd name="T15" fmla="*/ 85 h 198"/>
                <a:gd name="T16" fmla="*/ 227 w 227"/>
                <a:gd name="T17" fmla="*/ 170 h 198"/>
                <a:gd name="T18" fmla="*/ 142 w 227"/>
                <a:gd name="T19" fmla="*/ 198 h 198"/>
                <a:gd name="T20" fmla="*/ 113 w 227"/>
                <a:gd name="T21" fmla="*/ 142 h 198"/>
                <a:gd name="T22" fmla="*/ 85 w 227"/>
                <a:gd name="T23" fmla="*/ 17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7" h="198">
                  <a:moveTo>
                    <a:pt x="85" y="170"/>
                  </a:moveTo>
                  <a:lnTo>
                    <a:pt x="85" y="113"/>
                  </a:lnTo>
                  <a:lnTo>
                    <a:pt x="57" y="142"/>
                  </a:lnTo>
                  <a:lnTo>
                    <a:pt x="0" y="113"/>
                  </a:lnTo>
                  <a:lnTo>
                    <a:pt x="28" y="56"/>
                  </a:lnTo>
                  <a:lnTo>
                    <a:pt x="85" y="56"/>
                  </a:lnTo>
                  <a:lnTo>
                    <a:pt x="113" y="0"/>
                  </a:lnTo>
                  <a:lnTo>
                    <a:pt x="198" y="85"/>
                  </a:lnTo>
                  <a:lnTo>
                    <a:pt x="227" y="170"/>
                  </a:lnTo>
                  <a:lnTo>
                    <a:pt x="142" y="198"/>
                  </a:lnTo>
                  <a:lnTo>
                    <a:pt x="113" y="142"/>
                  </a:lnTo>
                  <a:lnTo>
                    <a:pt x="85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8" name="Freeform 298"/>
            <p:cNvSpPr>
              <a:spLocks/>
            </p:cNvSpPr>
            <p:nvPr/>
          </p:nvSpPr>
          <p:spPr bwMode="auto">
            <a:xfrm>
              <a:off x="3081" y="1055"/>
              <a:ext cx="595" cy="539"/>
            </a:xfrm>
            <a:custGeom>
              <a:avLst/>
              <a:gdLst>
                <a:gd name="T0" fmla="*/ 28 w 595"/>
                <a:gd name="T1" fmla="*/ 482 h 539"/>
                <a:gd name="T2" fmla="*/ 141 w 595"/>
                <a:gd name="T3" fmla="*/ 482 h 539"/>
                <a:gd name="T4" fmla="*/ 198 w 595"/>
                <a:gd name="T5" fmla="*/ 539 h 539"/>
                <a:gd name="T6" fmla="*/ 397 w 595"/>
                <a:gd name="T7" fmla="*/ 511 h 539"/>
                <a:gd name="T8" fmla="*/ 453 w 595"/>
                <a:gd name="T9" fmla="*/ 482 h 539"/>
                <a:gd name="T10" fmla="*/ 538 w 595"/>
                <a:gd name="T11" fmla="*/ 482 h 539"/>
                <a:gd name="T12" fmla="*/ 482 w 595"/>
                <a:gd name="T13" fmla="*/ 397 h 539"/>
                <a:gd name="T14" fmla="*/ 567 w 595"/>
                <a:gd name="T15" fmla="*/ 397 h 539"/>
                <a:gd name="T16" fmla="*/ 595 w 595"/>
                <a:gd name="T17" fmla="*/ 369 h 539"/>
                <a:gd name="T18" fmla="*/ 595 w 595"/>
                <a:gd name="T19" fmla="*/ 312 h 539"/>
                <a:gd name="T20" fmla="*/ 482 w 595"/>
                <a:gd name="T21" fmla="*/ 284 h 539"/>
                <a:gd name="T22" fmla="*/ 538 w 595"/>
                <a:gd name="T23" fmla="*/ 199 h 539"/>
                <a:gd name="T24" fmla="*/ 538 w 595"/>
                <a:gd name="T25" fmla="*/ 142 h 539"/>
                <a:gd name="T26" fmla="*/ 482 w 595"/>
                <a:gd name="T27" fmla="*/ 114 h 539"/>
                <a:gd name="T28" fmla="*/ 482 w 595"/>
                <a:gd name="T29" fmla="*/ 85 h 539"/>
                <a:gd name="T30" fmla="*/ 425 w 595"/>
                <a:gd name="T31" fmla="*/ 29 h 539"/>
                <a:gd name="T32" fmla="*/ 283 w 595"/>
                <a:gd name="T33" fmla="*/ 0 h 539"/>
                <a:gd name="T34" fmla="*/ 198 w 595"/>
                <a:gd name="T35" fmla="*/ 29 h 539"/>
                <a:gd name="T36" fmla="*/ 170 w 595"/>
                <a:gd name="T37" fmla="*/ 57 h 539"/>
                <a:gd name="T38" fmla="*/ 113 w 595"/>
                <a:gd name="T39" fmla="*/ 29 h 539"/>
                <a:gd name="T40" fmla="*/ 85 w 595"/>
                <a:gd name="T41" fmla="*/ 57 h 539"/>
                <a:gd name="T42" fmla="*/ 113 w 595"/>
                <a:gd name="T43" fmla="*/ 142 h 539"/>
                <a:gd name="T44" fmla="*/ 0 w 595"/>
                <a:gd name="T45" fmla="*/ 255 h 539"/>
                <a:gd name="T46" fmla="*/ 28 w 595"/>
                <a:gd name="T47" fmla="*/ 369 h 539"/>
                <a:gd name="T48" fmla="*/ 28 w 595"/>
                <a:gd name="T49" fmla="*/ 482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95" h="539">
                  <a:moveTo>
                    <a:pt x="28" y="482"/>
                  </a:moveTo>
                  <a:lnTo>
                    <a:pt x="141" y="482"/>
                  </a:lnTo>
                  <a:lnTo>
                    <a:pt x="198" y="539"/>
                  </a:lnTo>
                  <a:lnTo>
                    <a:pt x="397" y="511"/>
                  </a:lnTo>
                  <a:lnTo>
                    <a:pt x="453" y="482"/>
                  </a:lnTo>
                  <a:lnTo>
                    <a:pt x="538" y="482"/>
                  </a:lnTo>
                  <a:lnTo>
                    <a:pt x="482" y="397"/>
                  </a:lnTo>
                  <a:lnTo>
                    <a:pt x="567" y="397"/>
                  </a:lnTo>
                  <a:lnTo>
                    <a:pt x="595" y="369"/>
                  </a:lnTo>
                  <a:lnTo>
                    <a:pt x="595" y="312"/>
                  </a:lnTo>
                  <a:lnTo>
                    <a:pt x="482" y="284"/>
                  </a:lnTo>
                  <a:lnTo>
                    <a:pt x="538" y="199"/>
                  </a:lnTo>
                  <a:lnTo>
                    <a:pt x="538" y="142"/>
                  </a:lnTo>
                  <a:lnTo>
                    <a:pt x="482" y="114"/>
                  </a:lnTo>
                  <a:lnTo>
                    <a:pt x="482" y="85"/>
                  </a:lnTo>
                  <a:lnTo>
                    <a:pt x="425" y="29"/>
                  </a:lnTo>
                  <a:lnTo>
                    <a:pt x="283" y="0"/>
                  </a:lnTo>
                  <a:lnTo>
                    <a:pt x="198" y="29"/>
                  </a:lnTo>
                  <a:lnTo>
                    <a:pt x="170" y="57"/>
                  </a:lnTo>
                  <a:lnTo>
                    <a:pt x="113" y="29"/>
                  </a:lnTo>
                  <a:lnTo>
                    <a:pt x="85" y="57"/>
                  </a:lnTo>
                  <a:lnTo>
                    <a:pt x="113" y="142"/>
                  </a:lnTo>
                  <a:lnTo>
                    <a:pt x="0" y="255"/>
                  </a:lnTo>
                  <a:lnTo>
                    <a:pt x="28" y="369"/>
                  </a:lnTo>
                  <a:lnTo>
                    <a:pt x="28" y="48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9" name="Freeform 299"/>
            <p:cNvSpPr>
              <a:spLocks/>
            </p:cNvSpPr>
            <p:nvPr/>
          </p:nvSpPr>
          <p:spPr bwMode="auto">
            <a:xfrm>
              <a:off x="3733" y="630"/>
              <a:ext cx="708" cy="794"/>
            </a:xfrm>
            <a:custGeom>
              <a:avLst/>
              <a:gdLst>
                <a:gd name="T0" fmla="*/ 113 w 708"/>
                <a:gd name="T1" fmla="*/ 652 h 794"/>
                <a:gd name="T2" fmla="*/ 170 w 708"/>
                <a:gd name="T3" fmla="*/ 595 h 794"/>
                <a:gd name="T4" fmla="*/ 141 w 708"/>
                <a:gd name="T5" fmla="*/ 567 h 794"/>
                <a:gd name="T6" fmla="*/ 170 w 708"/>
                <a:gd name="T7" fmla="*/ 539 h 794"/>
                <a:gd name="T8" fmla="*/ 141 w 708"/>
                <a:gd name="T9" fmla="*/ 482 h 794"/>
                <a:gd name="T10" fmla="*/ 170 w 708"/>
                <a:gd name="T11" fmla="*/ 482 h 794"/>
                <a:gd name="T12" fmla="*/ 198 w 708"/>
                <a:gd name="T13" fmla="*/ 425 h 794"/>
                <a:gd name="T14" fmla="*/ 141 w 708"/>
                <a:gd name="T15" fmla="*/ 397 h 794"/>
                <a:gd name="T16" fmla="*/ 141 w 708"/>
                <a:gd name="T17" fmla="*/ 340 h 794"/>
                <a:gd name="T18" fmla="*/ 113 w 708"/>
                <a:gd name="T19" fmla="*/ 312 h 794"/>
                <a:gd name="T20" fmla="*/ 56 w 708"/>
                <a:gd name="T21" fmla="*/ 255 h 794"/>
                <a:gd name="T22" fmla="*/ 0 w 708"/>
                <a:gd name="T23" fmla="*/ 170 h 794"/>
                <a:gd name="T24" fmla="*/ 28 w 708"/>
                <a:gd name="T25" fmla="*/ 85 h 794"/>
                <a:gd name="T26" fmla="*/ 0 w 708"/>
                <a:gd name="T27" fmla="*/ 28 h 794"/>
                <a:gd name="T28" fmla="*/ 113 w 708"/>
                <a:gd name="T29" fmla="*/ 0 h 794"/>
                <a:gd name="T30" fmla="*/ 170 w 708"/>
                <a:gd name="T31" fmla="*/ 113 h 794"/>
                <a:gd name="T32" fmla="*/ 283 w 708"/>
                <a:gd name="T33" fmla="*/ 142 h 794"/>
                <a:gd name="T34" fmla="*/ 312 w 708"/>
                <a:gd name="T35" fmla="*/ 85 h 794"/>
                <a:gd name="T36" fmla="*/ 368 w 708"/>
                <a:gd name="T37" fmla="*/ 113 h 794"/>
                <a:gd name="T38" fmla="*/ 425 w 708"/>
                <a:gd name="T39" fmla="*/ 227 h 794"/>
                <a:gd name="T40" fmla="*/ 538 w 708"/>
                <a:gd name="T41" fmla="*/ 284 h 794"/>
                <a:gd name="T42" fmla="*/ 623 w 708"/>
                <a:gd name="T43" fmla="*/ 397 h 794"/>
                <a:gd name="T44" fmla="*/ 623 w 708"/>
                <a:gd name="T45" fmla="*/ 567 h 794"/>
                <a:gd name="T46" fmla="*/ 708 w 708"/>
                <a:gd name="T47" fmla="*/ 709 h 794"/>
                <a:gd name="T48" fmla="*/ 708 w 708"/>
                <a:gd name="T49" fmla="*/ 765 h 794"/>
                <a:gd name="T50" fmla="*/ 652 w 708"/>
                <a:gd name="T51" fmla="*/ 794 h 794"/>
                <a:gd name="T52" fmla="*/ 623 w 708"/>
                <a:gd name="T53" fmla="*/ 737 h 794"/>
                <a:gd name="T54" fmla="*/ 538 w 708"/>
                <a:gd name="T55" fmla="*/ 794 h 794"/>
                <a:gd name="T56" fmla="*/ 453 w 708"/>
                <a:gd name="T57" fmla="*/ 709 h 794"/>
                <a:gd name="T58" fmla="*/ 453 w 708"/>
                <a:gd name="T59" fmla="*/ 680 h 794"/>
                <a:gd name="T60" fmla="*/ 397 w 708"/>
                <a:gd name="T61" fmla="*/ 652 h 794"/>
                <a:gd name="T62" fmla="*/ 368 w 708"/>
                <a:gd name="T63" fmla="*/ 680 h 794"/>
                <a:gd name="T64" fmla="*/ 283 w 708"/>
                <a:gd name="T65" fmla="*/ 680 h 794"/>
                <a:gd name="T66" fmla="*/ 227 w 708"/>
                <a:gd name="T67" fmla="*/ 652 h 794"/>
                <a:gd name="T68" fmla="*/ 113 w 708"/>
                <a:gd name="T69" fmla="*/ 652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8" h="794">
                  <a:moveTo>
                    <a:pt x="113" y="652"/>
                  </a:moveTo>
                  <a:lnTo>
                    <a:pt x="170" y="595"/>
                  </a:lnTo>
                  <a:lnTo>
                    <a:pt x="141" y="567"/>
                  </a:lnTo>
                  <a:lnTo>
                    <a:pt x="170" y="539"/>
                  </a:lnTo>
                  <a:lnTo>
                    <a:pt x="141" y="482"/>
                  </a:lnTo>
                  <a:lnTo>
                    <a:pt x="170" y="482"/>
                  </a:lnTo>
                  <a:lnTo>
                    <a:pt x="198" y="425"/>
                  </a:lnTo>
                  <a:lnTo>
                    <a:pt x="141" y="397"/>
                  </a:lnTo>
                  <a:lnTo>
                    <a:pt x="141" y="340"/>
                  </a:lnTo>
                  <a:lnTo>
                    <a:pt x="113" y="312"/>
                  </a:lnTo>
                  <a:lnTo>
                    <a:pt x="56" y="255"/>
                  </a:lnTo>
                  <a:lnTo>
                    <a:pt x="0" y="170"/>
                  </a:lnTo>
                  <a:lnTo>
                    <a:pt x="28" y="85"/>
                  </a:lnTo>
                  <a:lnTo>
                    <a:pt x="0" y="28"/>
                  </a:lnTo>
                  <a:lnTo>
                    <a:pt x="113" y="0"/>
                  </a:lnTo>
                  <a:lnTo>
                    <a:pt x="170" y="113"/>
                  </a:lnTo>
                  <a:lnTo>
                    <a:pt x="283" y="142"/>
                  </a:lnTo>
                  <a:lnTo>
                    <a:pt x="312" y="85"/>
                  </a:lnTo>
                  <a:lnTo>
                    <a:pt x="368" y="113"/>
                  </a:lnTo>
                  <a:lnTo>
                    <a:pt x="425" y="227"/>
                  </a:lnTo>
                  <a:lnTo>
                    <a:pt x="538" y="284"/>
                  </a:lnTo>
                  <a:lnTo>
                    <a:pt x="623" y="397"/>
                  </a:lnTo>
                  <a:lnTo>
                    <a:pt x="623" y="567"/>
                  </a:lnTo>
                  <a:lnTo>
                    <a:pt x="708" y="709"/>
                  </a:lnTo>
                  <a:lnTo>
                    <a:pt x="708" y="765"/>
                  </a:lnTo>
                  <a:lnTo>
                    <a:pt x="652" y="794"/>
                  </a:lnTo>
                  <a:lnTo>
                    <a:pt x="623" y="737"/>
                  </a:lnTo>
                  <a:lnTo>
                    <a:pt x="538" y="794"/>
                  </a:lnTo>
                  <a:lnTo>
                    <a:pt x="453" y="709"/>
                  </a:lnTo>
                  <a:lnTo>
                    <a:pt x="453" y="680"/>
                  </a:lnTo>
                  <a:lnTo>
                    <a:pt x="397" y="652"/>
                  </a:lnTo>
                  <a:lnTo>
                    <a:pt x="368" y="680"/>
                  </a:lnTo>
                  <a:lnTo>
                    <a:pt x="283" y="680"/>
                  </a:lnTo>
                  <a:lnTo>
                    <a:pt x="227" y="652"/>
                  </a:lnTo>
                  <a:lnTo>
                    <a:pt x="113" y="65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0" name="Freeform 300"/>
            <p:cNvSpPr>
              <a:spLocks/>
            </p:cNvSpPr>
            <p:nvPr/>
          </p:nvSpPr>
          <p:spPr bwMode="auto">
            <a:xfrm>
              <a:off x="4356" y="1027"/>
              <a:ext cx="227" cy="397"/>
            </a:xfrm>
            <a:custGeom>
              <a:avLst/>
              <a:gdLst>
                <a:gd name="T0" fmla="*/ 0 w 227"/>
                <a:gd name="T1" fmla="*/ 0 h 397"/>
                <a:gd name="T2" fmla="*/ 0 w 227"/>
                <a:gd name="T3" fmla="*/ 170 h 397"/>
                <a:gd name="T4" fmla="*/ 85 w 227"/>
                <a:gd name="T5" fmla="*/ 312 h 397"/>
                <a:gd name="T6" fmla="*/ 114 w 227"/>
                <a:gd name="T7" fmla="*/ 312 h 397"/>
                <a:gd name="T8" fmla="*/ 171 w 227"/>
                <a:gd name="T9" fmla="*/ 397 h 397"/>
                <a:gd name="T10" fmla="*/ 227 w 227"/>
                <a:gd name="T11" fmla="*/ 397 h 397"/>
                <a:gd name="T12" fmla="*/ 85 w 227"/>
                <a:gd name="T13" fmla="*/ 85 h 397"/>
                <a:gd name="T14" fmla="*/ 0 w 227"/>
                <a:gd name="T1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397">
                  <a:moveTo>
                    <a:pt x="0" y="0"/>
                  </a:moveTo>
                  <a:lnTo>
                    <a:pt x="0" y="170"/>
                  </a:lnTo>
                  <a:lnTo>
                    <a:pt x="85" y="312"/>
                  </a:lnTo>
                  <a:lnTo>
                    <a:pt x="114" y="312"/>
                  </a:lnTo>
                  <a:lnTo>
                    <a:pt x="171" y="397"/>
                  </a:lnTo>
                  <a:lnTo>
                    <a:pt x="227" y="397"/>
                  </a:lnTo>
                  <a:lnTo>
                    <a:pt x="85" y="85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1" name="Freeform 301"/>
            <p:cNvSpPr>
              <a:spLocks/>
            </p:cNvSpPr>
            <p:nvPr/>
          </p:nvSpPr>
          <p:spPr bwMode="auto">
            <a:xfrm>
              <a:off x="3704" y="970"/>
              <a:ext cx="227" cy="312"/>
            </a:xfrm>
            <a:custGeom>
              <a:avLst/>
              <a:gdLst>
                <a:gd name="T0" fmla="*/ 170 w 227"/>
                <a:gd name="T1" fmla="*/ 0 h 312"/>
                <a:gd name="T2" fmla="*/ 114 w 227"/>
                <a:gd name="T3" fmla="*/ 0 h 312"/>
                <a:gd name="T4" fmla="*/ 29 w 227"/>
                <a:gd name="T5" fmla="*/ 114 h 312"/>
                <a:gd name="T6" fmla="*/ 0 w 227"/>
                <a:gd name="T7" fmla="*/ 142 h 312"/>
                <a:gd name="T8" fmla="*/ 0 w 227"/>
                <a:gd name="T9" fmla="*/ 227 h 312"/>
                <a:gd name="T10" fmla="*/ 29 w 227"/>
                <a:gd name="T11" fmla="*/ 284 h 312"/>
                <a:gd name="T12" fmla="*/ 142 w 227"/>
                <a:gd name="T13" fmla="*/ 312 h 312"/>
                <a:gd name="T14" fmla="*/ 199 w 227"/>
                <a:gd name="T15" fmla="*/ 255 h 312"/>
                <a:gd name="T16" fmla="*/ 170 w 227"/>
                <a:gd name="T17" fmla="*/ 227 h 312"/>
                <a:gd name="T18" fmla="*/ 199 w 227"/>
                <a:gd name="T19" fmla="*/ 199 h 312"/>
                <a:gd name="T20" fmla="*/ 170 w 227"/>
                <a:gd name="T21" fmla="*/ 142 h 312"/>
                <a:gd name="T22" fmla="*/ 199 w 227"/>
                <a:gd name="T23" fmla="*/ 142 h 312"/>
                <a:gd name="T24" fmla="*/ 227 w 227"/>
                <a:gd name="T25" fmla="*/ 85 h 312"/>
                <a:gd name="T26" fmla="*/ 170 w 227"/>
                <a:gd name="T27" fmla="*/ 57 h 312"/>
                <a:gd name="T28" fmla="*/ 170 w 227"/>
                <a:gd name="T2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312">
                  <a:moveTo>
                    <a:pt x="170" y="0"/>
                  </a:moveTo>
                  <a:lnTo>
                    <a:pt x="114" y="0"/>
                  </a:lnTo>
                  <a:lnTo>
                    <a:pt x="29" y="114"/>
                  </a:lnTo>
                  <a:lnTo>
                    <a:pt x="0" y="142"/>
                  </a:lnTo>
                  <a:lnTo>
                    <a:pt x="0" y="227"/>
                  </a:lnTo>
                  <a:lnTo>
                    <a:pt x="29" y="284"/>
                  </a:lnTo>
                  <a:lnTo>
                    <a:pt x="142" y="312"/>
                  </a:lnTo>
                  <a:lnTo>
                    <a:pt x="199" y="255"/>
                  </a:lnTo>
                  <a:lnTo>
                    <a:pt x="170" y="227"/>
                  </a:lnTo>
                  <a:lnTo>
                    <a:pt x="199" y="199"/>
                  </a:lnTo>
                  <a:lnTo>
                    <a:pt x="170" y="142"/>
                  </a:lnTo>
                  <a:lnTo>
                    <a:pt x="199" y="142"/>
                  </a:lnTo>
                  <a:lnTo>
                    <a:pt x="227" y="85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3" name="Freeform 303"/>
            <p:cNvSpPr>
              <a:spLocks/>
            </p:cNvSpPr>
            <p:nvPr/>
          </p:nvSpPr>
          <p:spPr bwMode="auto">
            <a:xfrm>
              <a:off x="3052" y="233"/>
              <a:ext cx="822" cy="964"/>
            </a:xfrm>
            <a:custGeom>
              <a:avLst/>
              <a:gdLst>
                <a:gd name="T0" fmla="*/ 142 w 822"/>
                <a:gd name="T1" fmla="*/ 851 h 964"/>
                <a:gd name="T2" fmla="*/ 199 w 822"/>
                <a:gd name="T3" fmla="*/ 879 h 964"/>
                <a:gd name="T4" fmla="*/ 227 w 822"/>
                <a:gd name="T5" fmla="*/ 851 h 964"/>
                <a:gd name="T6" fmla="*/ 312 w 822"/>
                <a:gd name="T7" fmla="*/ 822 h 964"/>
                <a:gd name="T8" fmla="*/ 454 w 822"/>
                <a:gd name="T9" fmla="*/ 851 h 964"/>
                <a:gd name="T10" fmla="*/ 511 w 822"/>
                <a:gd name="T11" fmla="*/ 907 h 964"/>
                <a:gd name="T12" fmla="*/ 511 w 822"/>
                <a:gd name="T13" fmla="*/ 936 h 964"/>
                <a:gd name="T14" fmla="*/ 567 w 822"/>
                <a:gd name="T15" fmla="*/ 964 h 964"/>
                <a:gd name="T16" fmla="*/ 652 w 822"/>
                <a:gd name="T17" fmla="*/ 964 h 964"/>
                <a:gd name="T18" fmla="*/ 652 w 822"/>
                <a:gd name="T19" fmla="*/ 879 h 964"/>
                <a:gd name="T20" fmla="*/ 766 w 822"/>
                <a:gd name="T21" fmla="*/ 737 h 964"/>
                <a:gd name="T22" fmla="*/ 822 w 822"/>
                <a:gd name="T23" fmla="*/ 737 h 964"/>
                <a:gd name="T24" fmla="*/ 737 w 822"/>
                <a:gd name="T25" fmla="*/ 652 h 964"/>
                <a:gd name="T26" fmla="*/ 681 w 822"/>
                <a:gd name="T27" fmla="*/ 567 h 964"/>
                <a:gd name="T28" fmla="*/ 709 w 822"/>
                <a:gd name="T29" fmla="*/ 482 h 964"/>
                <a:gd name="T30" fmla="*/ 681 w 822"/>
                <a:gd name="T31" fmla="*/ 425 h 964"/>
                <a:gd name="T32" fmla="*/ 794 w 822"/>
                <a:gd name="T33" fmla="*/ 397 h 964"/>
                <a:gd name="T34" fmla="*/ 737 w 822"/>
                <a:gd name="T35" fmla="*/ 312 h 964"/>
                <a:gd name="T36" fmla="*/ 624 w 822"/>
                <a:gd name="T37" fmla="*/ 255 h 964"/>
                <a:gd name="T38" fmla="*/ 624 w 822"/>
                <a:gd name="T39" fmla="*/ 199 h 964"/>
                <a:gd name="T40" fmla="*/ 596 w 822"/>
                <a:gd name="T41" fmla="*/ 199 h 964"/>
                <a:gd name="T42" fmla="*/ 596 w 822"/>
                <a:gd name="T43" fmla="*/ 114 h 964"/>
                <a:gd name="T44" fmla="*/ 539 w 822"/>
                <a:gd name="T45" fmla="*/ 85 h 964"/>
                <a:gd name="T46" fmla="*/ 511 w 822"/>
                <a:gd name="T47" fmla="*/ 0 h 964"/>
                <a:gd name="T48" fmla="*/ 426 w 822"/>
                <a:gd name="T49" fmla="*/ 29 h 964"/>
                <a:gd name="T50" fmla="*/ 397 w 822"/>
                <a:gd name="T51" fmla="*/ 114 h 964"/>
                <a:gd name="T52" fmla="*/ 227 w 822"/>
                <a:gd name="T53" fmla="*/ 85 h 964"/>
                <a:gd name="T54" fmla="*/ 142 w 822"/>
                <a:gd name="T55" fmla="*/ 199 h 964"/>
                <a:gd name="T56" fmla="*/ 114 w 822"/>
                <a:gd name="T57" fmla="*/ 142 h 964"/>
                <a:gd name="T58" fmla="*/ 57 w 822"/>
                <a:gd name="T59" fmla="*/ 199 h 964"/>
                <a:gd name="T60" fmla="*/ 0 w 822"/>
                <a:gd name="T61" fmla="*/ 369 h 964"/>
                <a:gd name="T62" fmla="*/ 57 w 822"/>
                <a:gd name="T63" fmla="*/ 369 h 964"/>
                <a:gd name="T64" fmla="*/ 142 w 822"/>
                <a:gd name="T65" fmla="*/ 454 h 964"/>
                <a:gd name="T66" fmla="*/ 199 w 822"/>
                <a:gd name="T67" fmla="*/ 454 h 964"/>
                <a:gd name="T68" fmla="*/ 199 w 822"/>
                <a:gd name="T69" fmla="*/ 539 h 964"/>
                <a:gd name="T70" fmla="*/ 170 w 822"/>
                <a:gd name="T71" fmla="*/ 539 h 964"/>
                <a:gd name="T72" fmla="*/ 114 w 822"/>
                <a:gd name="T73" fmla="*/ 652 h 964"/>
                <a:gd name="T74" fmla="*/ 170 w 822"/>
                <a:gd name="T75" fmla="*/ 681 h 964"/>
                <a:gd name="T76" fmla="*/ 142 w 822"/>
                <a:gd name="T77" fmla="*/ 709 h 964"/>
                <a:gd name="T78" fmla="*/ 142 w 822"/>
                <a:gd name="T79" fmla="*/ 851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22" h="964">
                  <a:moveTo>
                    <a:pt x="142" y="851"/>
                  </a:moveTo>
                  <a:lnTo>
                    <a:pt x="199" y="879"/>
                  </a:lnTo>
                  <a:lnTo>
                    <a:pt x="227" y="851"/>
                  </a:lnTo>
                  <a:lnTo>
                    <a:pt x="312" y="822"/>
                  </a:lnTo>
                  <a:lnTo>
                    <a:pt x="454" y="851"/>
                  </a:lnTo>
                  <a:lnTo>
                    <a:pt x="511" y="907"/>
                  </a:lnTo>
                  <a:lnTo>
                    <a:pt x="511" y="936"/>
                  </a:lnTo>
                  <a:lnTo>
                    <a:pt x="567" y="964"/>
                  </a:lnTo>
                  <a:lnTo>
                    <a:pt x="652" y="964"/>
                  </a:lnTo>
                  <a:lnTo>
                    <a:pt x="652" y="879"/>
                  </a:lnTo>
                  <a:lnTo>
                    <a:pt x="766" y="737"/>
                  </a:lnTo>
                  <a:lnTo>
                    <a:pt x="822" y="737"/>
                  </a:lnTo>
                  <a:lnTo>
                    <a:pt x="737" y="652"/>
                  </a:lnTo>
                  <a:lnTo>
                    <a:pt x="681" y="567"/>
                  </a:lnTo>
                  <a:lnTo>
                    <a:pt x="709" y="482"/>
                  </a:lnTo>
                  <a:lnTo>
                    <a:pt x="681" y="425"/>
                  </a:lnTo>
                  <a:lnTo>
                    <a:pt x="794" y="397"/>
                  </a:lnTo>
                  <a:lnTo>
                    <a:pt x="737" y="312"/>
                  </a:lnTo>
                  <a:lnTo>
                    <a:pt x="624" y="255"/>
                  </a:lnTo>
                  <a:lnTo>
                    <a:pt x="624" y="199"/>
                  </a:lnTo>
                  <a:lnTo>
                    <a:pt x="596" y="199"/>
                  </a:lnTo>
                  <a:lnTo>
                    <a:pt x="596" y="114"/>
                  </a:lnTo>
                  <a:lnTo>
                    <a:pt x="539" y="85"/>
                  </a:lnTo>
                  <a:lnTo>
                    <a:pt x="511" y="0"/>
                  </a:lnTo>
                  <a:lnTo>
                    <a:pt x="426" y="29"/>
                  </a:lnTo>
                  <a:lnTo>
                    <a:pt x="397" y="114"/>
                  </a:lnTo>
                  <a:lnTo>
                    <a:pt x="227" y="85"/>
                  </a:lnTo>
                  <a:lnTo>
                    <a:pt x="142" y="199"/>
                  </a:lnTo>
                  <a:lnTo>
                    <a:pt x="114" y="142"/>
                  </a:lnTo>
                  <a:lnTo>
                    <a:pt x="57" y="199"/>
                  </a:lnTo>
                  <a:lnTo>
                    <a:pt x="0" y="369"/>
                  </a:lnTo>
                  <a:lnTo>
                    <a:pt x="57" y="369"/>
                  </a:lnTo>
                  <a:lnTo>
                    <a:pt x="142" y="454"/>
                  </a:lnTo>
                  <a:lnTo>
                    <a:pt x="199" y="454"/>
                  </a:lnTo>
                  <a:lnTo>
                    <a:pt x="199" y="539"/>
                  </a:lnTo>
                  <a:lnTo>
                    <a:pt x="170" y="539"/>
                  </a:lnTo>
                  <a:lnTo>
                    <a:pt x="114" y="652"/>
                  </a:lnTo>
                  <a:lnTo>
                    <a:pt x="170" y="681"/>
                  </a:lnTo>
                  <a:lnTo>
                    <a:pt x="142" y="709"/>
                  </a:lnTo>
                  <a:lnTo>
                    <a:pt x="142" y="85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ABAEC407-DB77-4551-BD42-698C23D5D202}"/>
              </a:ext>
            </a:extLst>
          </p:cNvPr>
          <p:cNvSpPr txBox="1"/>
          <p:nvPr/>
        </p:nvSpPr>
        <p:spPr>
          <a:xfrm>
            <a:off x="199610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三重県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0CBC16E9-CC8A-4E4D-BE9D-71B9105C6ACE}"/>
              </a:ext>
            </a:extLst>
          </p:cNvPr>
          <p:cNvSpPr txBox="1"/>
          <p:nvPr/>
        </p:nvSpPr>
        <p:spPr>
          <a:xfrm>
            <a:off x="164332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81" name="直線コネクタ 80">
            <a:extLst>
              <a:ext uri="{FF2B5EF4-FFF2-40B4-BE49-F238E27FC236}">
                <a16:creationId xmlns:a16="http://schemas.microsoft.com/office/drawing/2014/main" id="{70F11E3C-DC3F-44BF-B309-20D288E97F2B}"/>
              </a:ext>
            </a:extLst>
          </p:cNvPr>
          <p:cNvCxnSpPr/>
          <p:nvPr/>
        </p:nvCxnSpPr>
        <p:spPr>
          <a:xfrm>
            <a:off x="191221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DD9029BF-17CF-4ABD-8C2B-FCFCFACE7F7A}"/>
              </a:ext>
            </a:extLst>
          </p:cNvPr>
          <p:cNvGrpSpPr/>
          <p:nvPr/>
        </p:nvGrpSpPr>
        <p:grpSpPr>
          <a:xfrm>
            <a:off x="1979841" y="32837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1AB28EA0-95B9-48AA-97E8-64D3EF66182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伊賀市</a:t>
              </a:r>
            </a:p>
          </p:txBody>
        </p:sp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AD6272FD-C069-484F-88DC-F52DA192B75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0A47E233-D82F-4BFF-8A5A-72E999DAEACB}"/>
              </a:ext>
            </a:extLst>
          </p:cNvPr>
          <p:cNvGrpSpPr/>
          <p:nvPr/>
        </p:nvGrpSpPr>
        <p:grpSpPr>
          <a:xfrm>
            <a:off x="3179991" y="359808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179E40C6-FA24-4E31-A809-DE7129E8D16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津市</a:t>
              </a:r>
            </a:p>
          </p:txBody>
        </p:sp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C1B8D14D-3619-4044-AE8D-6DE3CBA0CBB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06082B04-B47B-4E58-9BAF-BC9EEBCE783D}"/>
              </a:ext>
            </a:extLst>
          </p:cNvPr>
          <p:cNvGrpSpPr/>
          <p:nvPr/>
        </p:nvGrpSpPr>
        <p:grpSpPr>
          <a:xfrm>
            <a:off x="1694091" y="414101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51799F46-372C-4E20-B8B1-A4EC865C509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名張市</a:t>
              </a:r>
            </a:p>
          </p:txBody>
        </p:sp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17B2AFB6-63D5-4A5F-938B-37CDD63368D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1899E32F-6ABA-4A84-96DE-007B21614C9A}"/>
              </a:ext>
            </a:extLst>
          </p:cNvPr>
          <p:cNvGrpSpPr/>
          <p:nvPr/>
        </p:nvGrpSpPr>
        <p:grpSpPr>
          <a:xfrm>
            <a:off x="3884841" y="265511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A1476CDD-2647-442F-B496-2546F827E5F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鈴鹿市</a:t>
              </a:r>
            </a:p>
          </p:txBody>
        </p:sp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882475CA-D7CF-4051-8BBE-6240D2F75EF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C47591CD-E93F-444B-B8D6-CCA1821F98B9}"/>
              </a:ext>
            </a:extLst>
          </p:cNvPr>
          <p:cNvGrpSpPr/>
          <p:nvPr/>
        </p:nvGrpSpPr>
        <p:grpSpPr>
          <a:xfrm>
            <a:off x="3113316" y="265511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2B956C61-E6DA-4F64-981B-4443A6BAF05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亀山市</a:t>
              </a:r>
            </a:p>
          </p:txBody>
        </p:sp>
        <p:sp>
          <p:nvSpPr>
            <p:cNvPr id="128" name="四角形: 上の 2 つの角を丸める 127">
              <a:extLst>
                <a:ext uri="{FF2B5EF4-FFF2-40B4-BE49-F238E27FC236}">
                  <a16:creationId xmlns:a16="http://schemas.microsoft.com/office/drawing/2014/main" id="{3F8A04CC-8C3C-4BAE-A9E4-8659633484D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4706487A-02DC-4E27-BD9B-6C9E4E70F847}"/>
              </a:ext>
            </a:extLst>
          </p:cNvPr>
          <p:cNvGrpSpPr/>
          <p:nvPr/>
        </p:nvGrpSpPr>
        <p:grpSpPr>
          <a:xfrm>
            <a:off x="4342041" y="8834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0A33960A-6035-4975-A5D3-A504DEB5E63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桑名市</a:t>
              </a:r>
            </a:p>
          </p:txBody>
        </p:sp>
        <p:sp>
          <p:nvSpPr>
            <p:cNvPr id="131" name="四角形: 上の 2 つの角を丸める 130">
              <a:extLst>
                <a:ext uri="{FF2B5EF4-FFF2-40B4-BE49-F238E27FC236}">
                  <a16:creationId xmlns:a16="http://schemas.microsoft.com/office/drawing/2014/main" id="{432E2C14-4E94-40E5-949F-22726FF3804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B0C77367-4543-4F0A-B330-1F51950893B0}"/>
              </a:ext>
            </a:extLst>
          </p:cNvPr>
          <p:cNvGrpSpPr/>
          <p:nvPr/>
        </p:nvGrpSpPr>
        <p:grpSpPr>
          <a:xfrm>
            <a:off x="3570516" y="8834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8D8B73DB-210C-4EDA-B245-37C6EFF7BCC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いなべ市</a:t>
              </a:r>
            </a:p>
          </p:txBody>
        </p:sp>
        <p:sp>
          <p:nvSpPr>
            <p:cNvPr id="134" name="四角形: 上の 2 つの角を丸める 133">
              <a:extLst>
                <a:ext uri="{FF2B5EF4-FFF2-40B4-BE49-F238E27FC236}">
                  <a16:creationId xmlns:a16="http://schemas.microsoft.com/office/drawing/2014/main" id="{469385D4-BF75-4ECD-A514-99143BAD5B7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5" name="グループ化 134">
            <a:extLst>
              <a:ext uri="{FF2B5EF4-FFF2-40B4-BE49-F238E27FC236}">
                <a16:creationId xmlns:a16="http://schemas.microsoft.com/office/drawing/2014/main" id="{BD11254A-5BA1-477A-829C-38CCF379C357}"/>
              </a:ext>
            </a:extLst>
          </p:cNvPr>
          <p:cNvGrpSpPr/>
          <p:nvPr/>
        </p:nvGrpSpPr>
        <p:grpSpPr>
          <a:xfrm>
            <a:off x="3740950" y="13406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F14D45AD-6697-485D-938F-196E4EC70A5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東員町</a:t>
              </a:r>
            </a:p>
          </p:txBody>
        </p:sp>
        <p:sp>
          <p:nvSpPr>
            <p:cNvPr id="137" name="四角形: 上の 2 つの角を丸める 136">
              <a:extLst>
                <a:ext uri="{FF2B5EF4-FFF2-40B4-BE49-F238E27FC236}">
                  <a16:creationId xmlns:a16="http://schemas.microsoft.com/office/drawing/2014/main" id="{48B9609A-EE91-455C-B261-014217332C8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8" name="グループ化 137">
            <a:extLst>
              <a:ext uri="{FF2B5EF4-FFF2-40B4-BE49-F238E27FC236}">
                <a16:creationId xmlns:a16="http://schemas.microsoft.com/office/drawing/2014/main" id="{5112C650-8CE0-4279-AAE5-5A178EF6B452}"/>
              </a:ext>
            </a:extLst>
          </p:cNvPr>
          <p:cNvGrpSpPr/>
          <p:nvPr/>
        </p:nvGrpSpPr>
        <p:grpSpPr>
          <a:xfrm>
            <a:off x="2978950" y="13406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AFDB6026-4EE4-47B8-B0FE-C585644FEEF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菰野町</a:t>
              </a:r>
            </a:p>
          </p:txBody>
        </p:sp>
        <p:sp>
          <p:nvSpPr>
            <p:cNvPr id="140" name="四角形: 上の 2 つの角を丸める 139">
              <a:extLst>
                <a:ext uri="{FF2B5EF4-FFF2-40B4-BE49-F238E27FC236}">
                  <a16:creationId xmlns:a16="http://schemas.microsoft.com/office/drawing/2014/main" id="{B2CBEFEA-D4B5-4370-8183-00438BEDEF8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527C06B6-1254-4D78-BE21-03CE59B48D45}"/>
              </a:ext>
            </a:extLst>
          </p:cNvPr>
          <p:cNvGrpSpPr/>
          <p:nvPr/>
        </p:nvGrpSpPr>
        <p:grpSpPr>
          <a:xfrm>
            <a:off x="4502950" y="13406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CEDA246E-DAC0-487C-AE50-D781C57F764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木曽岬町</a:t>
              </a:r>
            </a:p>
          </p:txBody>
        </p:sp>
        <p:sp>
          <p:nvSpPr>
            <p:cNvPr id="143" name="四角形: 上の 2 つの角を丸める 142">
              <a:extLst>
                <a:ext uri="{FF2B5EF4-FFF2-40B4-BE49-F238E27FC236}">
                  <a16:creationId xmlns:a16="http://schemas.microsoft.com/office/drawing/2014/main" id="{6334BF80-E74D-408D-89A1-EF28E798661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D394E2CA-1F02-4E0D-87ED-D3B87FA0C459}"/>
              </a:ext>
            </a:extLst>
          </p:cNvPr>
          <p:cNvGrpSpPr/>
          <p:nvPr/>
        </p:nvGrpSpPr>
        <p:grpSpPr>
          <a:xfrm>
            <a:off x="4369600" y="182693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2AE3ED8A-3B27-4BEC-8F09-01D6E24E04E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朝日町</a:t>
              </a:r>
            </a:p>
          </p:txBody>
        </p:sp>
        <p:sp>
          <p:nvSpPr>
            <p:cNvPr id="146" name="四角形: 上の 2 つの角を丸める 145">
              <a:extLst>
                <a:ext uri="{FF2B5EF4-FFF2-40B4-BE49-F238E27FC236}">
                  <a16:creationId xmlns:a16="http://schemas.microsoft.com/office/drawing/2014/main" id="{0A2855CC-62BB-4CCA-B26A-1A049A79B9D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A27997A6-E7B9-491B-AC16-65244C70B6F4}"/>
              </a:ext>
            </a:extLst>
          </p:cNvPr>
          <p:cNvGrpSpPr/>
          <p:nvPr/>
        </p:nvGrpSpPr>
        <p:grpSpPr>
          <a:xfrm>
            <a:off x="3607600" y="211218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51FF5FE8-5154-45F1-A874-F98883A83BF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四日市市</a:t>
              </a:r>
            </a:p>
          </p:txBody>
        </p:sp>
        <p:sp>
          <p:nvSpPr>
            <p:cNvPr id="149" name="四角形: 上の 2 つの角を丸める 148">
              <a:extLst>
                <a:ext uri="{FF2B5EF4-FFF2-40B4-BE49-F238E27FC236}">
                  <a16:creationId xmlns:a16="http://schemas.microsoft.com/office/drawing/2014/main" id="{C9A281A5-C7D9-404A-9D45-D479456C0D4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27DB86C1-EF9D-4DCB-9E61-2BFA4CDE405F}"/>
              </a:ext>
            </a:extLst>
          </p:cNvPr>
          <p:cNvGrpSpPr/>
          <p:nvPr/>
        </p:nvGrpSpPr>
        <p:grpSpPr>
          <a:xfrm>
            <a:off x="5131600" y="182693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4C5332B6-F7D2-424B-8DD4-E117B553DD8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川越町</a:t>
              </a:r>
            </a:p>
          </p:txBody>
        </p:sp>
        <p:sp>
          <p:nvSpPr>
            <p:cNvPr id="152" name="四角形: 上の 2 つの角を丸める 151">
              <a:extLst>
                <a:ext uri="{FF2B5EF4-FFF2-40B4-BE49-F238E27FC236}">
                  <a16:creationId xmlns:a16="http://schemas.microsoft.com/office/drawing/2014/main" id="{A2FC6B1E-92C1-48D2-B6F6-F20C6065FAB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68235EBD-6536-4338-AA55-1183AC1A6107}"/>
              </a:ext>
            </a:extLst>
          </p:cNvPr>
          <p:cNvGrpSpPr/>
          <p:nvPr/>
        </p:nvGrpSpPr>
        <p:grpSpPr>
          <a:xfrm>
            <a:off x="2351316" y="65984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3F072CEA-5A9C-43BC-88F8-236A8654F09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紀北町</a:t>
              </a:r>
            </a:p>
          </p:txBody>
        </p:sp>
        <p:sp>
          <p:nvSpPr>
            <p:cNvPr id="155" name="四角形: 上の 2 つの角を丸める 154">
              <a:extLst>
                <a:ext uri="{FF2B5EF4-FFF2-40B4-BE49-F238E27FC236}">
                  <a16:creationId xmlns:a16="http://schemas.microsoft.com/office/drawing/2014/main" id="{0D04D59A-EC9C-4261-99A9-65755921B18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9A1FC9E6-BDAF-43FF-9411-3A144EC24403}"/>
              </a:ext>
            </a:extLst>
          </p:cNvPr>
          <p:cNvGrpSpPr/>
          <p:nvPr/>
        </p:nvGrpSpPr>
        <p:grpSpPr>
          <a:xfrm>
            <a:off x="2217966" y="74366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D4A8C98F-275B-44CE-883A-2380ED6E8C3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尾鷲市</a:t>
              </a:r>
            </a:p>
          </p:txBody>
        </p:sp>
        <p:sp>
          <p:nvSpPr>
            <p:cNvPr id="158" name="四角形: 上の 2 つの角を丸める 157">
              <a:extLst>
                <a:ext uri="{FF2B5EF4-FFF2-40B4-BE49-F238E27FC236}">
                  <a16:creationId xmlns:a16="http://schemas.microsoft.com/office/drawing/2014/main" id="{A0193493-6CA6-4737-8EE9-4FD7C45AC91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D339D12B-6341-4085-865F-5812B75B34ED}"/>
              </a:ext>
            </a:extLst>
          </p:cNvPr>
          <p:cNvGrpSpPr/>
          <p:nvPr/>
        </p:nvGrpSpPr>
        <p:grpSpPr>
          <a:xfrm>
            <a:off x="1313091" y="787481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0DA76F00-D1A0-4721-A539-633D733B7A8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熊野市</a:t>
              </a:r>
            </a:p>
          </p:txBody>
        </p:sp>
        <p:sp>
          <p:nvSpPr>
            <p:cNvPr id="161" name="四角形: 上の 2 つの角を丸める 160">
              <a:extLst>
                <a:ext uri="{FF2B5EF4-FFF2-40B4-BE49-F238E27FC236}">
                  <a16:creationId xmlns:a16="http://schemas.microsoft.com/office/drawing/2014/main" id="{5D9EBB14-7D98-4FD3-AEBA-00E42616E06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0109D05C-FDA6-426D-BCC6-C712FA48FED6}"/>
              </a:ext>
            </a:extLst>
          </p:cNvPr>
          <p:cNvGrpSpPr/>
          <p:nvPr/>
        </p:nvGrpSpPr>
        <p:grpSpPr>
          <a:xfrm>
            <a:off x="1313091" y="843678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95C76A5E-C71F-439E-8F33-4ACF7F8DAE2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御浜町</a:t>
              </a:r>
            </a:p>
          </p:txBody>
        </p:sp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11069D9A-A34A-4E90-A962-273AD03B107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3F751A70-5462-4238-8765-08AC53D748CB}"/>
              </a:ext>
            </a:extLst>
          </p:cNvPr>
          <p:cNvGrpSpPr/>
          <p:nvPr/>
        </p:nvGrpSpPr>
        <p:grpSpPr>
          <a:xfrm>
            <a:off x="1313091" y="890351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6E14EDDA-09FE-4E97-A32C-3AD5A107A95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紀宝町</a:t>
              </a:r>
            </a:p>
          </p:txBody>
        </p:sp>
        <p:sp>
          <p:nvSpPr>
            <p:cNvPr id="167" name="四角形: 上の 2 つの角を丸める 166">
              <a:extLst>
                <a:ext uri="{FF2B5EF4-FFF2-40B4-BE49-F238E27FC236}">
                  <a16:creationId xmlns:a16="http://schemas.microsoft.com/office/drawing/2014/main" id="{A351F280-5517-4F74-AEED-2B2880E3459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7" name="グループ化 176">
            <a:extLst>
              <a:ext uri="{FF2B5EF4-FFF2-40B4-BE49-F238E27FC236}">
                <a16:creationId xmlns:a16="http://schemas.microsoft.com/office/drawing/2014/main" id="{8E3B0A1D-276B-49BA-8D22-8554B746383A}"/>
              </a:ext>
            </a:extLst>
          </p:cNvPr>
          <p:cNvGrpSpPr/>
          <p:nvPr/>
        </p:nvGrpSpPr>
        <p:grpSpPr>
          <a:xfrm>
            <a:off x="4788700" y="498923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8" name="四角形: 上の 2 つの角を丸める 177">
              <a:extLst>
                <a:ext uri="{FF2B5EF4-FFF2-40B4-BE49-F238E27FC236}">
                  <a16:creationId xmlns:a16="http://schemas.microsoft.com/office/drawing/2014/main" id="{8117EEC4-3380-40BF-8830-72D74A110C8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伊勢市</a:t>
              </a:r>
            </a:p>
          </p:txBody>
        </p:sp>
        <p:sp>
          <p:nvSpPr>
            <p:cNvPr id="179" name="四角形: 上の 2 つの角を丸める 178">
              <a:extLst>
                <a:ext uri="{FF2B5EF4-FFF2-40B4-BE49-F238E27FC236}">
                  <a16:creationId xmlns:a16="http://schemas.microsoft.com/office/drawing/2014/main" id="{F5B3193C-8F17-4582-8D70-ADC36F1AD44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E30C201F-0F9A-4430-B873-4A4E244114A9}"/>
              </a:ext>
            </a:extLst>
          </p:cNvPr>
          <p:cNvGrpSpPr/>
          <p:nvPr/>
        </p:nvGrpSpPr>
        <p:grpSpPr>
          <a:xfrm>
            <a:off x="5550700" y="498923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1" name="四角形: 上の 2 つの角を丸める 180">
              <a:extLst>
                <a:ext uri="{FF2B5EF4-FFF2-40B4-BE49-F238E27FC236}">
                  <a16:creationId xmlns:a16="http://schemas.microsoft.com/office/drawing/2014/main" id="{627F7C50-F147-48AC-87BB-8B4606CBEC3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鳥羽市</a:t>
              </a:r>
            </a:p>
          </p:txBody>
        </p:sp>
        <p:sp>
          <p:nvSpPr>
            <p:cNvPr id="182" name="四角形: 上の 2 つの角を丸める 181">
              <a:extLst>
                <a:ext uri="{FF2B5EF4-FFF2-40B4-BE49-F238E27FC236}">
                  <a16:creationId xmlns:a16="http://schemas.microsoft.com/office/drawing/2014/main" id="{FF8EE285-AD17-43B9-B771-B4A1531D67F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716B397D-D582-4195-B671-9FC58B2CA7F6}"/>
              </a:ext>
            </a:extLst>
          </p:cNvPr>
          <p:cNvGrpSpPr/>
          <p:nvPr/>
        </p:nvGrpSpPr>
        <p:grpSpPr>
          <a:xfrm>
            <a:off x="5131600" y="572266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471BD268-FE83-49AC-A670-EE91EB64898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志摩市</a:t>
              </a:r>
            </a:p>
          </p:txBody>
        </p:sp>
        <p:sp>
          <p:nvSpPr>
            <p:cNvPr id="185" name="四角形: 上の 2 つの角を丸める 184">
              <a:extLst>
                <a:ext uri="{FF2B5EF4-FFF2-40B4-BE49-F238E27FC236}">
                  <a16:creationId xmlns:a16="http://schemas.microsoft.com/office/drawing/2014/main" id="{D82D6769-E251-4E61-AF31-3C8B554AE83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0865F381-13A2-4191-9DC2-6DA8D4D81D78}"/>
              </a:ext>
            </a:extLst>
          </p:cNvPr>
          <p:cNvGrpSpPr/>
          <p:nvPr/>
        </p:nvGrpSpPr>
        <p:grpSpPr>
          <a:xfrm>
            <a:off x="2216950" y="597983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E61673D1-915D-43C6-9224-A0A6077A4D6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大台町</a:t>
              </a:r>
            </a:p>
          </p:txBody>
        </p:sp>
        <p:sp>
          <p:nvSpPr>
            <p:cNvPr id="188" name="四角形: 上の 2 つの角を丸める 187">
              <a:extLst>
                <a:ext uri="{FF2B5EF4-FFF2-40B4-BE49-F238E27FC236}">
                  <a16:creationId xmlns:a16="http://schemas.microsoft.com/office/drawing/2014/main" id="{A7EEB46C-ABDB-4476-A209-ACC8BEA0EBB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9" name="グループ化 188">
            <a:extLst>
              <a:ext uri="{FF2B5EF4-FFF2-40B4-BE49-F238E27FC236}">
                <a16:creationId xmlns:a16="http://schemas.microsoft.com/office/drawing/2014/main" id="{E0BBF87D-DE2A-41E9-AFE4-8674C953CC30}"/>
              </a:ext>
            </a:extLst>
          </p:cNvPr>
          <p:cNvGrpSpPr/>
          <p:nvPr/>
        </p:nvGrpSpPr>
        <p:grpSpPr>
          <a:xfrm>
            <a:off x="2978950" y="597983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230CEFBA-57B9-4D4F-987B-013E94CEE94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大紀町</a:t>
              </a:r>
            </a:p>
          </p:txBody>
        </p:sp>
        <p:sp>
          <p:nvSpPr>
            <p:cNvPr id="191" name="四角形: 上の 2 つの角を丸める 190">
              <a:extLst>
                <a:ext uri="{FF2B5EF4-FFF2-40B4-BE49-F238E27FC236}">
                  <a16:creationId xmlns:a16="http://schemas.microsoft.com/office/drawing/2014/main" id="{0D4AE5F4-5CD5-48DB-8D34-1D7848E33ED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2" name="グループ化 191">
            <a:extLst>
              <a:ext uri="{FF2B5EF4-FFF2-40B4-BE49-F238E27FC236}">
                <a16:creationId xmlns:a16="http://schemas.microsoft.com/office/drawing/2014/main" id="{BA570483-E4BE-4D9D-8343-7EC567A63522}"/>
              </a:ext>
            </a:extLst>
          </p:cNvPr>
          <p:cNvGrpSpPr/>
          <p:nvPr/>
        </p:nvGrpSpPr>
        <p:grpSpPr>
          <a:xfrm>
            <a:off x="3988600" y="613223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8190168F-A515-4DC6-9D77-8800676EAD9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南伊勢町</a:t>
              </a:r>
            </a:p>
          </p:txBody>
        </p:sp>
        <p:sp>
          <p:nvSpPr>
            <p:cNvPr id="194" name="四角形: 上の 2 つの角を丸める 193">
              <a:extLst>
                <a:ext uri="{FF2B5EF4-FFF2-40B4-BE49-F238E27FC236}">
                  <a16:creationId xmlns:a16="http://schemas.microsoft.com/office/drawing/2014/main" id="{31E03BF9-7069-4A54-A14A-9C4B9DD58A7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8B031053-ACE4-4C43-8A23-BB6620950123}"/>
              </a:ext>
            </a:extLst>
          </p:cNvPr>
          <p:cNvGrpSpPr/>
          <p:nvPr/>
        </p:nvGrpSpPr>
        <p:grpSpPr>
          <a:xfrm>
            <a:off x="3037370" y="458021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218C5FC3-AC22-4C58-AFE0-B1037BF7DB2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松阪市</a:t>
              </a:r>
            </a:p>
          </p:txBody>
        </p:sp>
        <p:sp>
          <p:nvSpPr>
            <p:cNvPr id="197" name="四角形: 上の 2 つの角を丸める 196">
              <a:extLst>
                <a:ext uri="{FF2B5EF4-FFF2-40B4-BE49-F238E27FC236}">
                  <a16:creationId xmlns:a16="http://schemas.microsoft.com/office/drawing/2014/main" id="{214BD030-8C1C-4E7F-82BE-24921EC7CD0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8" name="グループ化 197">
            <a:extLst>
              <a:ext uri="{FF2B5EF4-FFF2-40B4-BE49-F238E27FC236}">
                <a16:creationId xmlns:a16="http://schemas.microsoft.com/office/drawing/2014/main" id="{11117A09-29B4-429E-9855-7914777B1432}"/>
              </a:ext>
            </a:extLst>
          </p:cNvPr>
          <p:cNvGrpSpPr/>
          <p:nvPr/>
        </p:nvGrpSpPr>
        <p:grpSpPr>
          <a:xfrm>
            <a:off x="3217075" y="508448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1AA29898-C734-4E08-BB10-358D32EA5FC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多気町</a:t>
              </a:r>
            </a:p>
          </p:txBody>
        </p:sp>
        <p:sp>
          <p:nvSpPr>
            <p:cNvPr id="200" name="四角形: 上の 2 つの角を丸める 199">
              <a:extLst>
                <a:ext uri="{FF2B5EF4-FFF2-40B4-BE49-F238E27FC236}">
                  <a16:creationId xmlns:a16="http://schemas.microsoft.com/office/drawing/2014/main" id="{ACC8E075-6900-4CB5-89B3-D1B19BDD9B1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4C5C8477-6028-49F4-9C31-34834C6789AD}"/>
              </a:ext>
            </a:extLst>
          </p:cNvPr>
          <p:cNvGrpSpPr/>
          <p:nvPr/>
        </p:nvGrpSpPr>
        <p:grpSpPr>
          <a:xfrm>
            <a:off x="3979075" y="508448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2" name="四角形: 上の 2 つの角を丸める 201">
              <a:extLst>
                <a:ext uri="{FF2B5EF4-FFF2-40B4-BE49-F238E27FC236}">
                  <a16:creationId xmlns:a16="http://schemas.microsoft.com/office/drawing/2014/main" id="{8BB91656-7A8E-4AAD-9AAE-6BFC6534351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玉城町</a:t>
              </a:r>
            </a:p>
          </p:txBody>
        </p:sp>
        <p:sp>
          <p:nvSpPr>
            <p:cNvPr id="203" name="四角形: 上の 2 つの角を丸める 202">
              <a:extLst>
                <a:ext uri="{FF2B5EF4-FFF2-40B4-BE49-F238E27FC236}">
                  <a16:creationId xmlns:a16="http://schemas.microsoft.com/office/drawing/2014/main" id="{7382C571-E9EA-464C-8370-513B978AA4A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4" name="グループ化 203">
            <a:extLst>
              <a:ext uri="{FF2B5EF4-FFF2-40B4-BE49-F238E27FC236}">
                <a16:creationId xmlns:a16="http://schemas.microsoft.com/office/drawing/2014/main" id="{FA315559-0C89-475C-87E0-36391197B11B}"/>
              </a:ext>
            </a:extLst>
          </p:cNvPr>
          <p:cNvGrpSpPr/>
          <p:nvPr/>
        </p:nvGrpSpPr>
        <p:grpSpPr>
          <a:xfrm>
            <a:off x="4026700" y="456061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5" name="四角形: 上の 2 つの角を丸める 204">
              <a:extLst>
                <a:ext uri="{FF2B5EF4-FFF2-40B4-BE49-F238E27FC236}">
                  <a16:creationId xmlns:a16="http://schemas.microsoft.com/office/drawing/2014/main" id="{30707F11-8D19-4090-ABC8-94EC8F902B6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明和町</a:t>
              </a:r>
            </a:p>
          </p:txBody>
        </p:sp>
        <p:sp>
          <p:nvSpPr>
            <p:cNvPr id="206" name="四角形: 上の 2 つの角を丸める 205">
              <a:extLst>
                <a:ext uri="{FF2B5EF4-FFF2-40B4-BE49-F238E27FC236}">
                  <a16:creationId xmlns:a16="http://schemas.microsoft.com/office/drawing/2014/main" id="{307CEB66-CB8F-4FC0-B6D1-5C63C921990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27515809-0FAE-4AF4-B01D-B36DF64084DD}"/>
              </a:ext>
            </a:extLst>
          </p:cNvPr>
          <p:cNvGrpSpPr/>
          <p:nvPr/>
        </p:nvGrpSpPr>
        <p:grpSpPr>
          <a:xfrm>
            <a:off x="3655225" y="555121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C1CE6C8F-4B17-4B14-8D9E-6E5DE0766EE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度会町</a:t>
              </a:r>
            </a:p>
          </p:txBody>
        </p:sp>
        <p:sp>
          <p:nvSpPr>
            <p:cNvPr id="209" name="四角形: 上の 2 つの角を丸める 208">
              <a:extLst>
                <a:ext uri="{FF2B5EF4-FFF2-40B4-BE49-F238E27FC236}">
                  <a16:creationId xmlns:a16="http://schemas.microsoft.com/office/drawing/2014/main" id="{D63CB4EE-5043-47AA-8CF9-41EDF436AAD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9404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87" name="Group 303"/>
          <p:cNvGrpSpPr>
            <a:grpSpLocks/>
          </p:cNvGrpSpPr>
          <p:nvPr/>
        </p:nvGrpSpPr>
        <p:grpSpPr bwMode="auto">
          <a:xfrm>
            <a:off x="857251" y="645206"/>
            <a:ext cx="5078866" cy="8743723"/>
            <a:chOff x="756" y="233"/>
            <a:chExt cx="4479" cy="7711"/>
          </a:xfrm>
        </p:grpSpPr>
        <p:sp>
          <p:nvSpPr>
            <p:cNvPr id="16643" name="Freeform 259"/>
            <p:cNvSpPr>
              <a:spLocks/>
            </p:cNvSpPr>
            <p:nvPr/>
          </p:nvSpPr>
          <p:spPr bwMode="auto">
            <a:xfrm>
              <a:off x="2060" y="2331"/>
              <a:ext cx="1644" cy="1985"/>
            </a:xfrm>
            <a:custGeom>
              <a:avLst/>
              <a:gdLst>
                <a:gd name="T0" fmla="*/ 170 w 1644"/>
                <a:gd name="T1" fmla="*/ 1814 h 1985"/>
                <a:gd name="T2" fmla="*/ 227 w 1644"/>
                <a:gd name="T3" fmla="*/ 1758 h 1985"/>
                <a:gd name="T4" fmla="*/ 170 w 1644"/>
                <a:gd name="T5" fmla="*/ 1588 h 1985"/>
                <a:gd name="T6" fmla="*/ 113 w 1644"/>
                <a:gd name="T7" fmla="*/ 1644 h 1985"/>
                <a:gd name="T8" fmla="*/ 0 w 1644"/>
                <a:gd name="T9" fmla="*/ 1417 h 1985"/>
                <a:gd name="T10" fmla="*/ 227 w 1644"/>
                <a:gd name="T11" fmla="*/ 1304 h 1985"/>
                <a:gd name="T12" fmla="*/ 340 w 1644"/>
                <a:gd name="T13" fmla="*/ 1021 h 1985"/>
                <a:gd name="T14" fmla="*/ 397 w 1644"/>
                <a:gd name="T15" fmla="*/ 964 h 1985"/>
                <a:gd name="T16" fmla="*/ 454 w 1644"/>
                <a:gd name="T17" fmla="*/ 794 h 1985"/>
                <a:gd name="T18" fmla="*/ 510 w 1644"/>
                <a:gd name="T19" fmla="*/ 737 h 1985"/>
                <a:gd name="T20" fmla="*/ 567 w 1644"/>
                <a:gd name="T21" fmla="*/ 680 h 1985"/>
                <a:gd name="T22" fmla="*/ 510 w 1644"/>
                <a:gd name="T23" fmla="*/ 567 h 1985"/>
                <a:gd name="T24" fmla="*/ 624 w 1644"/>
                <a:gd name="T25" fmla="*/ 510 h 1985"/>
                <a:gd name="T26" fmla="*/ 737 w 1644"/>
                <a:gd name="T27" fmla="*/ 397 h 1985"/>
                <a:gd name="T28" fmla="*/ 680 w 1644"/>
                <a:gd name="T29" fmla="*/ 340 h 1985"/>
                <a:gd name="T30" fmla="*/ 624 w 1644"/>
                <a:gd name="T31" fmla="*/ 283 h 1985"/>
                <a:gd name="T32" fmla="*/ 851 w 1644"/>
                <a:gd name="T33" fmla="*/ 113 h 1985"/>
                <a:gd name="T34" fmla="*/ 964 w 1644"/>
                <a:gd name="T35" fmla="*/ 57 h 1985"/>
                <a:gd name="T36" fmla="*/ 1134 w 1644"/>
                <a:gd name="T37" fmla="*/ 0 h 1985"/>
                <a:gd name="T38" fmla="*/ 1191 w 1644"/>
                <a:gd name="T39" fmla="*/ 113 h 1985"/>
                <a:gd name="T40" fmla="*/ 1304 w 1644"/>
                <a:gd name="T41" fmla="*/ 170 h 1985"/>
                <a:gd name="T42" fmla="*/ 1418 w 1644"/>
                <a:gd name="T43" fmla="*/ 227 h 1985"/>
                <a:gd name="T44" fmla="*/ 1644 w 1644"/>
                <a:gd name="T45" fmla="*/ 170 h 1985"/>
                <a:gd name="T46" fmla="*/ 1644 w 1644"/>
                <a:gd name="T47" fmla="*/ 340 h 1985"/>
                <a:gd name="T48" fmla="*/ 1588 w 1644"/>
                <a:gd name="T49" fmla="*/ 397 h 1985"/>
                <a:gd name="T50" fmla="*/ 1531 w 1644"/>
                <a:gd name="T51" fmla="*/ 567 h 1985"/>
                <a:gd name="T52" fmla="*/ 1474 w 1644"/>
                <a:gd name="T53" fmla="*/ 794 h 1985"/>
                <a:gd name="T54" fmla="*/ 1588 w 1644"/>
                <a:gd name="T55" fmla="*/ 850 h 1985"/>
                <a:gd name="T56" fmla="*/ 1644 w 1644"/>
                <a:gd name="T57" fmla="*/ 907 h 1985"/>
                <a:gd name="T58" fmla="*/ 1588 w 1644"/>
                <a:gd name="T59" fmla="*/ 1021 h 1985"/>
                <a:gd name="T60" fmla="*/ 1418 w 1644"/>
                <a:gd name="T61" fmla="*/ 1021 h 1985"/>
                <a:gd name="T62" fmla="*/ 1361 w 1644"/>
                <a:gd name="T63" fmla="*/ 964 h 1985"/>
                <a:gd name="T64" fmla="*/ 1191 w 1644"/>
                <a:gd name="T65" fmla="*/ 1021 h 1985"/>
                <a:gd name="T66" fmla="*/ 1077 w 1644"/>
                <a:gd name="T67" fmla="*/ 1077 h 1985"/>
                <a:gd name="T68" fmla="*/ 964 w 1644"/>
                <a:gd name="T69" fmla="*/ 1134 h 1985"/>
                <a:gd name="T70" fmla="*/ 964 w 1644"/>
                <a:gd name="T71" fmla="*/ 1247 h 1985"/>
                <a:gd name="T72" fmla="*/ 907 w 1644"/>
                <a:gd name="T73" fmla="*/ 1304 h 1985"/>
                <a:gd name="T74" fmla="*/ 851 w 1644"/>
                <a:gd name="T75" fmla="*/ 1417 h 1985"/>
                <a:gd name="T76" fmla="*/ 794 w 1644"/>
                <a:gd name="T77" fmla="*/ 1531 h 1985"/>
                <a:gd name="T78" fmla="*/ 737 w 1644"/>
                <a:gd name="T79" fmla="*/ 1758 h 1985"/>
                <a:gd name="T80" fmla="*/ 680 w 1644"/>
                <a:gd name="T81" fmla="*/ 1814 h 1985"/>
                <a:gd name="T82" fmla="*/ 624 w 1644"/>
                <a:gd name="T83" fmla="*/ 1871 h 1985"/>
                <a:gd name="T84" fmla="*/ 567 w 1644"/>
                <a:gd name="T85" fmla="*/ 1928 h 1985"/>
                <a:gd name="T86" fmla="*/ 510 w 1644"/>
                <a:gd name="T87" fmla="*/ 1985 h 1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44" h="1985">
                  <a:moveTo>
                    <a:pt x="170" y="1985"/>
                  </a:moveTo>
                  <a:lnTo>
                    <a:pt x="170" y="1814"/>
                  </a:lnTo>
                  <a:lnTo>
                    <a:pt x="227" y="1814"/>
                  </a:lnTo>
                  <a:lnTo>
                    <a:pt x="227" y="1758"/>
                  </a:lnTo>
                  <a:lnTo>
                    <a:pt x="170" y="1758"/>
                  </a:lnTo>
                  <a:lnTo>
                    <a:pt x="170" y="1588"/>
                  </a:lnTo>
                  <a:lnTo>
                    <a:pt x="113" y="1588"/>
                  </a:lnTo>
                  <a:lnTo>
                    <a:pt x="113" y="1644"/>
                  </a:lnTo>
                  <a:lnTo>
                    <a:pt x="0" y="1644"/>
                  </a:lnTo>
                  <a:lnTo>
                    <a:pt x="0" y="1417"/>
                  </a:lnTo>
                  <a:lnTo>
                    <a:pt x="227" y="1417"/>
                  </a:lnTo>
                  <a:lnTo>
                    <a:pt x="227" y="1304"/>
                  </a:lnTo>
                  <a:lnTo>
                    <a:pt x="340" y="1304"/>
                  </a:lnTo>
                  <a:lnTo>
                    <a:pt x="340" y="1021"/>
                  </a:lnTo>
                  <a:lnTo>
                    <a:pt x="340" y="964"/>
                  </a:lnTo>
                  <a:lnTo>
                    <a:pt x="397" y="964"/>
                  </a:lnTo>
                  <a:lnTo>
                    <a:pt x="397" y="794"/>
                  </a:lnTo>
                  <a:lnTo>
                    <a:pt x="454" y="794"/>
                  </a:lnTo>
                  <a:lnTo>
                    <a:pt x="454" y="737"/>
                  </a:lnTo>
                  <a:lnTo>
                    <a:pt x="510" y="737"/>
                  </a:lnTo>
                  <a:lnTo>
                    <a:pt x="510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624" y="510"/>
                  </a:lnTo>
                  <a:lnTo>
                    <a:pt x="624" y="397"/>
                  </a:lnTo>
                  <a:lnTo>
                    <a:pt x="737" y="397"/>
                  </a:lnTo>
                  <a:lnTo>
                    <a:pt x="737" y="340"/>
                  </a:lnTo>
                  <a:lnTo>
                    <a:pt x="680" y="340"/>
                  </a:lnTo>
                  <a:lnTo>
                    <a:pt x="680" y="283"/>
                  </a:lnTo>
                  <a:lnTo>
                    <a:pt x="624" y="283"/>
                  </a:lnTo>
                  <a:lnTo>
                    <a:pt x="624" y="113"/>
                  </a:lnTo>
                  <a:lnTo>
                    <a:pt x="851" y="113"/>
                  </a:lnTo>
                  <a:lnTo>
                    <a:pt x="851" y="57"/>
                  </a:lnTo>
                  <a:lnTo>
                    <a:pt x="964" y="57"/>
                  </a:lnTo>
                  <a:lnTo>
                    <a:pt x="964" y="0"/>
                  </a:lnTo>
                  <a:lnTo>
                    <a:pt x="1134" y="0"/>
                  </a:lnTo>
                  <a:lnTo>
                    <a:pt x="1134" y="113"/>
                  </a:lnTo>
                  <a:lnTo>
                    <a:pt x="1191" y="113"/>
                  </a:lnTo>
                  <a:lnTo>
                    <a:pt x="1191" y="170"/>
                  </a:lnTo>
                  <a:lnTo>
                    <a:pt x="1304" y="170"/>
                  </a:lnTo>
                  <a:lnTo>
                    <a:pt x="1304" y="227"/>
                  </a:lnTo>
                  <a:lnTo>
                    <a:pt x="1418" y="227"/>
                  </a:lnTo>
                  <a:lnTo>
                    <a:pt x="1418" y="170"/>
                  </a:lnTo>
                  <a:lnTo>
                    <a:pt x="1644" y="170"/>
                  </a:lnTo>
                  <a:lnTo>
                    <a:pt x="1644" y="283"/>
                  </a:lnTo>
                  <a:lnTo>
                    <a:pt x="1644" y="340"/>
                  </a:lnTo>
                  <a:lnTo>
                    <a:pt x="1588" y="340"/>
                  </a:lnTo>
                  <a:lnTo>
                    <a:pt x="1588" y="397"/>
                  </a:lnTo>
                  <a:lnTo>
                    <a:pt x="1531" y="397"/>
                  </a:lnTo>
                  <a:lnTo>
                    <a:pt x="1531" y="567"/>
                  </a:lnTo>
                  <a:lnTo>
                    <a:pt x="1474" y="567"/>
                  </a:lnTo>
                  <a:lnTo>
                    <a:pt x="1474" y="794"/>
                  </a:lnTo>
                  <a:lnTo>
                    <a:pt x="1588" y="794"/>
                  </a:lnTo>
                  <a:lnTo>
                    <a:pt x="1588" y="850"/>
                  </a:lnTo>
                  <a:lnTo>
                    <a:pt x="1644" y="850"/>
                  </a:lnTo>
                  <a:lnTo>
                    <a:pt x="1644" y="907"/>
                  </a:lnTo>
                  <a:lnTo>
                    <a:pt x="1588" y="907"/>
                  </a:lnTo>
                  <a:lnTo>
                    <a:pt x="1588" y="1021"/>
                  </a:lnTo>
                  <a:lnTo>
                    <a:pt x="1531" y="1021"/>
                  </a:lnTo>
                  <a:lnTo>
                    <a:pt x="1418" y="1021"/>
                  </a:lnTo>
                  <a:lnTo>
                    <a:pt x="1418" y="964"/>
                  </a:lnTo>
                  <a:lnTo>
                    <a:pt x="1361" y="964"/>
                  </a:lnTo>
                  <a:lnTo>
                    <a:pt x="1361" y="1021"/>
                  </a:lnTo>
                  <a:lnTo>
                    <a:pt x="1191" y="1021"/>
                  </a:lnTo>
                  <a:lnTo>
                    <a:pt x="1191" y="1077"/>
                  </a:lnTo>
                  <a:lnTo>
                    <a:pt x="1077" y="1077"/>
                  </a:lnTo>
                  <a:lnTo>
                    <a:pt x="1077" y="1134"/>
                  </a:lnTo>
                  <a:lnTo>
                    <a:pt x="964" y="1134"/>
                  </a:lnTo>
                  <a:lnTo>
                    <a:pt x="964" y="1191"/>
                  </a:lnTo>
                  <a:lnTo>
                    <a:pt x="964" y="1247"/>
                  </a:lnTo>
                  <a:lnTo>
                    <a:pt x="907" y="1247"/>
                  </a:lnTo>
                  <a:lnTo>
                    <a:pt x="907" y="1304"/>
                  </a:lnTo>
                  <a:lnTo>
                    <a:pt x="851" y="1304"/>
                  </a:lnTo>
                  <a:lnTo>
                    <a:pt x="851" y="1417"/>
                  </a:lnTo>
                  <a:lnTo>
                    <a:pt x="794" y="1417"/>
                  </a:lnTo>
                  <a:lnTo>
                    <a:pt x="794" y="1531"/>
                  </a:lnTo>
                  <a:lnTo>
                    <a:pt x="737" y="1531"/>
                  </a:lnTo>
                  <a:lnTo>
                    <a:pt x="737" y="1758"/>
                  </a:lnTo>
                  <a:lnTo>
                    <a:pt x="680" y="1758"/>
                  </a:lnTo>
                  <a:lnTo>
                    <a:pt x="680" y="1814"/>
                  </a:lnTo>
                  <a:lnTo>
                    <a:pt x="624" y="1814"/>
                  </a:lnTo>
                  <a:lnTo>
                    <a:pt x="624" y="1871"/>
                  </a:lnTo>
                  <a:lnTo>
                    <a:pt x="567" y="1871"/>
                  </a:lnTo>
                  <a:lnTo>
                    <a:pt x="567" y="1928"/>
                  </a:lnTo>
                  <a:lnTo>
                    <a:pt x="510" y="1928"/>
                  </a:lnTo>
                  <a:lnTo>
                    <a:pt x="510" y="1985"/>
                  </a:lnTo>
                  <a:lnTo>
                    <a:pt x="170" y="19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4" name="Freeform 260"/>
            <p:cNvSpPr>
              <a:spLocks/>
            </p:cNvSpPr>
            <p:nvPr/>
          </p:nvSpPr>
          <p:spPr bwMode="auto">
            <a:xfrm>
              <a:off x="1550" y="3125"/>
              <a:ext cx="623" cy="680"/>
            </a:xfrm>
            <a:custGeom>
              <a:avLst/>
              <a:gdLst>
                <a:gd name="T0" fmla="*/ 623 w 623"/>
                <a:gd name="T1" fmla="*/ 623 h 680"/>
                <a:gd name="T2" fmla="*/ 623 w 623"/>
                <a:gd name="T3" fmla="*/ 510 h 680"/>
                <a:gd name="T4" fmla="*/ 567 w 623"/>
                <a:gd name="T5" fmla="*/ 510 h 680"/>
                <a:gd name="T6" fmla="*/ 567 w 623"/>
                <a:gd name="T7" fmla="*/ 283 h 680"/>
                <a:gd name="T8" fmla="*/ 510 w 623"/>
                <a:gd name="T9" fmla="*/ 283 h 680"/>
                <a:gd name="T10" fmla="*/ 510 w 623"/>
                <a:gd name="T11" fmla="*/ 227 h 680"/>
                <a:gd name="T12" fmla="*/ 453 w 623"/>
                <a:gd name="T13" fmla="*/ 227 h 680"/>
                <a:gd name="T14" fmla="*/ 453 w 623"/>
                <a:gd name="T15" fmla="*/ 113 h 680"/>
                <a:gd name="T16" fmla="*/ 397 w 623"/>
                <a:gd name="T17" fmla="*/ 113 h 680"/>
                <a:gd name="T18" fmla="*/ 397 w 623"/>
                <a:gd name="T19" fmla="*/ 56 h 680"/>
                <a:gd name="T20" fmla="*/ 340 w 623"/>
                <a:gd name="T21" fmla="*/ 56 h 680"/>
                <a:gd name="T22" fmla="*/ 340 w 623"/>
                <a:gd name="T23" fmla="*/ 0 h 680"/>
                <a:gd name="T24" fmla="*/ 283 w 623"/>
                <a:gd name="T25" fmla="*/ 0 h 680"/>
                <a:gd name="T26" fmla="*/ 283 w 623"/>
                <a:gd name="T27" fmla="*/ 56 h 680"/>
                <a:gd name="T28" fmla="*/ 113 w 623"/>
                <a:gd name="T29" fmla="*/ 56 h 680"/>
                <a:gd name="T30" fmla="*/ 113 w 623"/>
                <a:gd name="T31" fmla="*/ 113 h 680"/>
                <a:gd name="T32" fmla="*/ 56 w 623"/>
                <a:gd name="T33" fmla="*/ 113 h 680"/>
                <a:gd name="T34" fmla="*/ 56 w 623"/>
                <a:gd name="T35" fmla="*/ 227 h 680"/>
                <a:gd name="T36" fmla="*/ 113 w 623"/>
                <a:gd name="T37" fmla="*/ 227 h 680"/>
                <a:gd name="T38" fmla="*/ 113 w 623"/>
                <a:gd name="T39" fmla="*/ 340 h 680"/>
                <a:gd name="T40" fmla="*/ 56 w 623"/>
                <a:gd name="T41" fmla="*/ 340 h 680"/>
                <a:gd name="T42" fmla="*/ 56 w 623"/>
                <a:gd name="T43" fmla="*/ 397 h 680"/>
                <a:gd name="T44" fmla="*/ 0 w 623"/>
                <a:gd name="T45" fmla="*/ 397 h 680"/>
                <a:gd name="T46" fmla="*/ 0 w 623"/>
                <a:gd name="T47" fmla="*/ 567 h 680"/>
                <a:gd name="T48" fmla="*/ 56 w 623"/>
                <a:gd name="T49" fmla="*/ 567 h 680"/>
                <a:gd name="T50" fmla="*/ 56 w 623"/>
                <a:gd name="T51" fmla="*/ 623 h 680"/>
                <a:gd name="T52" fmla="*/ 170 w 623"/>
                <a:gd name="T53" fmla="*/ 623 h 680"/>
                <a:gd name="T54" fmla="*/ 170 w 623"/>
                <a:gd name="T55" fmla="*/ 680 h 680"/>
                <a:gd name="T56" fmla="*/ 510 w 623"/>
                <a:gd name="T57" fmla="*/ 680 h 680"/>
                <a:gd name="T58" fmla="*/ 510 w 623"/>
                <a:gd name="T59" fmla="*/ 623 h 680"/>
                <a:gd name="T60" fmla="*/ 623 w 623"/>
                <a:gd name="T61" fmla="*/ 62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3" h="680">
                  <a:moveTo>
                    <a:pt x="623" y="623"/>
                  </a:moveTo>
                  <a:lnTo>
                    <a:pt x="623" y="510"/>
                  </a:lnTo>
                  <a:lnTo>
                    <a:pt x="567" y="510"/>
                  </a:lnTo>
                  <a:lnTo>
                    <a:pt x="567" y="283"/>
                  </a:lnTo>
                  <a:lnTo>
                    <a:pt x="510" y="283"/>
                  </a:lnTo>
                  <a:lnTo>
                    <a:pt x="510" y="227"/>
                  </a:lnTo>
                  <a:lnTo>
                    <a:pt x="453" y="227"/>
                  </a:lnTo>
                  <a:lnTo>
                    <a:pt x="453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283" y="0"/>
                  </a:lnTo>
                  <a:lnTo>
                    <a:pt x="283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56" y="113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623"/>
                  </a:lnTo>
                  <a:lnTo>
                    <a:pt x="170" y="623"/>
                  </a:lnTo>
                  <a:lnTo>
                    <a:pt x="170" y="680"/>
                  </a:lnTo>
                  <a:lnTo>
                    <a:pt x="510" y="680"/>
                  </a:lnTo>
                  <a:lnTo>
                    <a:pt x="510" y="623"/>
                  </a:lnTo>
                  <a:lnTo>
                    <a:pt x="623" y="62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5" name="Freeform 261"/>
            <p:cNvSpPr>
              <a:spLocks/>
            </p:cNvSpPr>
            <p:nvPr/>
          </p:nvSpPr>
          <p:spPr bwMode="auto">
            <a:xfrm>
              <a:off x="1436" y="2047"/>
              <a:ext cx="1361" cy="1701"/>
            </a:xfrm>
            <a:custGeom>
              <a:avLst/>
              <a:gdLst>
                <a:gd name="T0" fmla="*/ 1021 w 1361"/>
                <a:gd name="T1" fmla="*/ 454 h 1701"/>
                <a:gd name="T2" fmla="*/ 1078 w 1361"/>
                <a:gd name="T3" fmla="*/ 397 h 1701"/>
                <a:gd name="T4" fmla="*/ 1134 w 1361"/>
                <a:gd name="T5" fmla="*/ 341 h 1701"/>
                <a:gd name="T6" fmla="*/ 1078 w 1361"/>
                <a:gd name="T7" fmla="*/ 227 h 1701"/>
                <a:gd name="T8" fmla="*/ 737 w 1361"/>
                <a:gd name="T9" fmla="*/ 171 h 1701"/>
                <a:gd name="T10" fmla="*/ 681 w 1361"/>
                <a:gd name="T11" fmla="*/ 114 h 1701"/>
                <a:gd name="T12" fmla="*/ 454 w 1361"/>
                <a:gd name="T13" fmla="*/ 57 h 1701"/>
                <a:gd name="T14" fmla="*/ 341 w 1361"/>
                <a:gd name="T15" fmla="*/ 0 h 1701"/>
                <a:gd name="T16" fmla="*/ 284 w 1361"/>
                <a:gd name="T17" fmla="*/ 57 h 1701"/>
                <a:gd name="T18" fmla="*/ 397 w 1361"/>
                <a:gd name="T19" fmla="*/ 171 h 1701"/>
                <a:gd name="T20" fmla="*/ 341 w 1361"/>
                <a:gd name="T21" fmla="*/ 227 h 1701"/>
                <a:gd name="T22" fmla="*/ 284 w 1361"/>
                <a:gd name="T23" fmla="*/ 284 h 1701"/>
                <a:gd name="T24" fmla="*/ 170 w 1361"/>
                <a:gd name="T25" fmla="*/ 454 h 1701"/>
                <a:gd name="T26" fmla="*/ 0 w 1361"/>
                <a:gd name="T27" fmla="*/ 511 h 1701"/>
                <a:gd name="T28" fmla="*/ 57 w 1361"/>
                <a:gd name="T29" fmla="*/ 624 h 1701"/>
                <a:gd name="T30" fmla="*/ 57 w 1361"/>
                <a:gd name="T31" fmla="*/ 794 h 1701"/>
                <a:gd name="T32" fmla="*/ 170 w 1361"/>
                <a:gd name="T33" fmla="*/ 964 h 1701"/>
                <a:gd name="T34" fmla="*/ 227 w 1361"/>
                <a:gd name="T35" fmla="*/ 1134 h 1701"/>
                <a:gd name="T36" fmla="*/ 397 w 1361"/>
                <a:gd name="T37" fmla="*/ 1078 h 1701"/>
                <a:gd name="T38" fmla="*/ 454 w 1361"/>
                <a:gd name="T39" fmla="*/ 1134 h 1701"/>
                <a:gd name="T40" fmla="*/ 511 w 1361"/>
                <a:gd name="T41" fmla="*/ 1191 h 1701"/>
                <a:gd name="T42" fmla="*/ 567 w 1361"/>
                <a:gd name="T43" fmla="*/ 1305 h 1701"/>
                <a:gd name="T44" fmla="*/ 624 w 1361"/>
                <a:gd name="T45" fmla="*/ 1361 h 1701"/>
                <a:gd name="T46" fmla="*/ 681 w 1361"/>
                <a:gd name="T47" fmla="*/ 1588 h 1701"/>
                <a:gd name="T48" fmla="*/ 737 w 1361"/>
                <a:gd name="T49" fmla="*/ 1701 h 1701"/>
                <a:gd name="T50" fmla="*/ 851 w 1361"/>
                <a:gd name="T51" fmla="*/ 1588 h 1701"/>
                <a:gd name="T52" fmla="*/ 964 w 1361"/>
                <a:gd name="T53" fmla="*/ 1248 h 1701"/>
                <a:gd name="T54" fmla="*/ 1021 w 1361"/>
                <a:gd name="T55" fmla="*/ 1078 h 1701"/>
                <a:gd name="T56" fmla="*/ 1078 w 1361"/>
                <a:gd name="T57" fmla="*/ 1021 h 1701"/>
                <a:gd name="T58" fmla="*/ 1134 w 1361"/>
                <a:gd name="T59" fmla="*/ 964 h 1701"/>
                <a:gd name="T60" fmla="*/ 1191 w 1361"/>
                <a:gd name="T61" fmla="*/ 851 h 1701"/>
                <a:gd name="T62" fmla="*/ 1134 w 1361"/>
                <a:gd name="T63" fmla="*/ 794 h 1701"/>
                <a:gd name="T64" fmla="*/ 1248 w 1361"/>
                <a:gd name="T65" fmla="*/ 681 h 1701"/>
                <a:gd name="T66" fmla="*/ 1361 w 1361"/>
                <a:gd name="T67" fmla="*/ 624 h 1701"/>
                <a:gd name="T68" fmla="*/ 1304 w 1361"/>
                <a:gd name="T69" fmla="*/ 567 h 1701"/>
                <a:gd name="T70" fmla="*/ 1248 w 1361"/>
                <a:gd name="T71" fmla="*/ 45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61" h="1701">
                  <a:moveTo>
                    <a:pt x="1248" y="454"/>
                  </a:moveTo>
                  <a:lnTo>
                    <a:pt x="1021" y="454"/>
                  </a:lnTo>
                  <a:lnTo>
                    <a:pt x="1021" y="397"/>
                  </a:lnTo>
                  <a:lnTo>
                    <a:pt x="1078" y="397"/>
                  </a:lnTo>
                  <a:lnTo>
                    <a:pt x="1078" y="341"/>
                  </a:lnTo>
                  <a:lnTo>
                    <a:pt x="1134" y="341"/>
                  </a:lnTo>
                  <a:lnTo>
                    <a:pt x="1134" y="227"/>
                  </a:lnTo>
                  <a:lnTo>
                    <a:pt x="1078" y="227"/>
                  </a:lnTo>
                  <a:lnTo>
                    <a:pt x="1078" y="171"/>
                  </a:lnTo>
                  <a:lnTo>
                    <a:pt x="737" y="171"/>
                  </a:lnTo>
                  <a:lnTo>
                    <a:pt x="737" y="114"/>
                  </a:lnTo>
                  <a:lnTo>
                    <a:pt x="681" y="114"/>
                  </a:lnTo>
                  <a:lnTo>
                    <a:pt x="681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341" y="0"/>
                  </a:lnTo>
                  <a:lnTo>
                    <a:pt x="341" y="57"/>
                  </a:lnTo>
                  <a:lnTo>
                    <a:pt x="284" y="57"/>
                  </a:lnTo>
                  <a:lnTo>
                    <a:pt x="284" y="171"/>
                  </a:lnTo>
                  <a:lnTo>
                    <a:pt x="397" y="171"/>
                  </a:lnTo>
                  <a:lnTo>
                    <a:pt x="397" y="227"/>
                  </a:lnTo>
                  <a:lnTo>
                    <a:pt x="341" y="227"/>
                  </a:lnTo>
                  <a:lnTo>
                    <a:pt x="341" y="284"/>
                  </a:lnTo>
                  <a:lnTo>
                    <a:pt x="284" y="284"/>
                  </a:lnTo>
                  <a:lnTo>
                    <a:pt x="284" y="454"/>
                  </a:lnTo>
                  <a:lnTo>
                    <a:pt x="170" y="454"/>
                  </a:lnTo>
                  <a:lnTo>
                    <a:pt x="170" y="511"/>
                  </a:lnTo>
                  <a:lnTo>
                    <a:pt x="0" y="511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738"/>
                  </a:lnTo>
                  <a:lnTo>
                    <a:pt x="57" y="794"/>
                  </a:lnTo>
                  <a:lnTo>
                    <a:pt x="170" y="794"/>
                  </a:lnTo>
                  <a:lnTo>
                    <a:pt x="170" y="964"/>
                  </a:lnTo>
                  <a:lnTo>
                    <a:pt x="227" y="964"/>
                  </a:lnTo>
                  <a:lnTo>
                    <a:pt x="227" y="1134"/>
                  </a:lnTo>
                  <a:lnTo>
                    <a:pt x="397" y="1134"/>
                  </a:lnTo>
                  <a:lnTo>
                    <a:pt x="397" y="1078"/>
                  </a:lnTo>
                  <a:lnTo>
                    <a:pt x="454" y="1078"/>
                  </a:lnTo>
                  <a:lnTo>
                    <a:pt x="454" y="1134"/>
                  </a:lnTo>
                  <a:lnTo>
                    <a:pt x="511" y="1134"/>
                  </a:lnTo>
                  <a:lnTo>
                    <a:pt x="511" y="1191"/>
                  </a:lnTo>
                  <a:lnTo>
                    <a:pt x="567" y="1191"/>
                  </a:lnTo>
                  <a:lnTo>
                    <a:pt x="567" y="1305"/>
                  </a:lnTo>
                  <a:lnTo>
                    <a:pt x="624" y="1305"/>
                  </a:lnTo>
                  <a:lnTo>
                    <a:pt x="624" y="1361"/>
                  </a:lnTo>
                  <a:lnTo>
                    <a:pt x="681" y="1361"/>
                  </a:lnTo>
                  <a:lnTo>
                    <a:pt x="681" y="1588"/>
                  </a:lnTo>
                  <a:lnTo>
                    <a:pt x="737" y="1588"/>
                  </a:lnTo>
                  <a:lnTo>
                    <a:pt x="737" y="1701"/>
                  </a:lnTo>
                  <a:lnTo>
                    <a:pt x="851" y="1701"/>
                  </a:lnTo>
                  <a:lnTo>
                    <a:pt x="851" y="1588"/>
                  </a:lnTo>
                  <a:lnTo>
                    <a:pt x="964" y="1588"/>
                  </a:lnTo>
                  <a:lnTo>
                    <a:pt x="964" y="1248"/>
                  </a:lnTo>
                  <a:lnTo>
                    <a:pt x="1021" y="1248"/>
                  </a:lnTo>
                  <a:lnTo>
                    <a:pt x="1021" y="1078"/>
                  </a:lnTo>
                  <a:lnTo>
                    <a:pt x="1078" y="1078"/>
                  </a:lnTo>
                  <a:lnTo>
                    <a:pt x="1078" y="1021"/>
                  </a:lnTo>
                  <a:lnTo>
                    <a:pt x="1134" y="1021"/>
                  </a:lnTo>
                  <a:lnTo>
                    <a:pt x="1134" y="964"/>
                  </a:lnTo>
                  <a:lnTo>
                    <a:pt x="1191" y="964"/>
                  </a:lnTo>
                  <a:lnTo>
                    <a:pt x="1191" y="851"/>
                  </a:lnTo>
                  <a:lnTo>
                    <a:pt x="1134" y="851"/>
                  </a:lnTo>
                  <a:lnTo>
                    <a:pt x="1134" y="794"/>
                  </a:lnTo>
                  <a:lnTo>
                    <a:pt x="1248" y="794"/>
                  </a:lnTo>
                  <a:lnTo>
                    <a:pt x="1248" y="681"/>
                  </a:lnTo>
                  <a:lnTo>
                    <a:pt x="1361" y="681"/>
                  </a:lnTo>
                  <a:lnTo>
                    <a:pt x="1361" y="624"/>
                  </a:lnTo>
                  <a:lnTo>
                    <a:pt x="1304" y="624"/>
                  </a:lnTo>
                  <a:lnTo>
                    <a:pt x="1304" y="567"/>
                  </a:lnTo>
                  <a:lnTo>
                    <a:pt x="1248" y="567"/>
                  </a:lnTo>
                  <a:lnTo>
                    <a:pt x="1248" y="4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6" name="Freeform 262"/>
            <p:cNvSpPr>
              <a:spLocks/>
            </p:cNvSpPr>
            <p:nvPr/>
          </p:nvSpPr>
          <p:spPr bwMode="auto">
            <a:xfrm>
              <a:off x="1606" y="3295"/>
              <a:ext cx="2325" cy="1701"/>
            </a:xfrm>
            <a:custGeom>
              <a:avLst/>
              <a:gdLst>
                <a:gd name="T0" fmla="*/ 341 w 2325"/>
                <a:gd name="T1" fmla="*/ 1021 h 1701"/>
                <a:gd name="T2" fmla="*/ 114 w 2325"/>
                <a:gd name="T3" fmla="*/ 1077 h 1701"/>
                <a:gd name="T4" fmla="*/ 57 w 2325"/>
                <a:gd name="T5" fmla="*/ 1247 h 1701"/>
                <a:gd name="T6" fmla="*/ 0 w 2325"/>
                <a:gd name="T7" fmla="*/ 1304 h 1701"/>
                <a:gd name="T8" fmla="*/ 114 w 2325"/>
                <a:gd name="T9" fmla="*/ 1361 h 1701"/>
                <a:gd name="T10" fmla="*/ 171 w 2325"/>
                <a:gd name="T11" fmla="*/ 1531 h 1701"/>
                <a:gd name="T12" fmla="*/ 227 w 2325"/>
                <a:gd name="T13" fmla="*/ 1588 h 1701"/>
                <a:gd name="T14" fmla="*/ 454 w 2325"/>
                <a:gd name="T15" fmla="*/ 1701 h 1701"/>
                <a:gd name="T16" fmla="*/ 511 w 2325"/>
                <a:gd name="T17" fmla="*/ 1644 h 1701"/>
                <a:gd name="T18" fmla="*/ 567 w 2325"/>
                <a:gd name="T19" fmla="*/ 1588 h 1701"/>
                <a:gd name="T20" fmla="*/ 794 w 2325"/>
                <a:gd name="T21" fmla="*/ 1531 h 1701"/>
                <a:gd name="T22" fmla="*/ 851 w 2325"/>
                <a:gd name="T23" fmla="*/ 1474 h 1701"/>
                <a:gd name="T24" fmla="*/ 908 w 2325"/>
                <a:gd name="T25" fmla="*/ 1304 h 1701"/>
                <a:gd name="T26" fmla="*/ 1361 w 2325"/>
                <a:gd name="T27" fmla="*/ 1247 h 1701"/>
                <a:gd name="T28" fmla="*/ 1475 w 2325"/>
                <a:gd name="T29" fmla="*/ 1191 h 1701"/>
                <a:gd name="T30" fmla="*/ 1531 w 2325"/>
                <a:gd name="T31" fmla="*/ 907 h 1701"/>
                <a:gd name="T32" fmla="*/ 1588 w 2325"/>
                <a:gd name="T33" fmla="*/ 850 h 1701"/>
                <a:gd name="T34" fmla="*/ 1645 w 2325"/>
                <a:gd name="T35" fmla="*/ 907 h 1701"/>
                <a:gd name="T36" fmla="*/ 1758 w 2325"/>
                <a:gd name="T37" fmla="*/ 850 h 1701"/>
                <a:gd name="T38" fmla="*/ 2042 w 2325"/>
                <a:gd name="T39" fmla="*/ 737 h 1701"/>
                <a:gd name="T40" fmla="*/ 2212 w 2325"/>
                <a:gd name="T41" fmla="*/ 680 h 1701"/>
                <a:gd name="T42" fmla="*/ 2269 w 2325"/>
                <a:gd name="T43" fmla="*/ 624 h 1701"/>
                <a:gd name="T44" fmla="*/ 2325 w 2325"/>
                <a:gd name="T45" fmla="*/ 510 h 1701"/>
                <a:gd name="T46" fmla="*/ 2269 w 2325"/>
                <a:gd name="T47" fmla="*/ 283 h 1701"/>
                <a:gd name="T48" fmla="*/ 2155 w 2325"/>
                <a:gd name="T49" fmla="*/ 227 h 1701"/>
                <a:gd name="T50" fmla="*/ 2042 w 2325"/>
                <a:gd name="T51" fmla="*/ 170 h 1701"/>
                <a:gd name="T52" fmla="*/ 1985 w 2325"/>
                <a:gd name="T53" fmla="*/ 227 h 1701"/>
                <a:gd name="T54" fmla="*/ 2042 w 2325"/>
                <a:gd name="T55" fmla="*/ 113 h 1701"/>
                <a:gd name="T56" fmla="*/ 1872 w 2325"/>
                <a:gd name="T57" fmla="*/ 57 h 1701"/>
                <a:gd name="T58" fmla="*/ 1815 w 2325"/>
                <a:gd name="T59" fmla="*/ 0 h 1701"/>
                <a:gd name="T60" fmla="*/ 1645 w 2325"/>
                <a:gd name="T61" fmla="*/ 57 h 1701"/>
                <a:gd name="T62" fmla="*/ 1531 w 2325"/>
                <a:gd name="T63" fmla="*/ 113 h 1701"/>
                <a:gd name="T64" fmla="*/ 1418 w 2325"/>
                <a:gd name="T65" fmla="*/ 170 h 1701"/>
                <a:gd name="T66" fmla="*/ 1361 w 2325"/>
                <a:gd name="T67" fmla="*/ 283 h 1701"/>
                <a:gd name="T68" fmla="*/ 1305 w 2325"/>
                <a:gd name="T69" fmla="*/ 340 h 1701"/>
                <a:gd name="T70" fmla="*/ 1248 w 2325"/>
                <a:gd name="T71" fmla="*/ 453 h 1701"/>
                <a:gd name="T72" fmla="*/ 1191 w 2325"/>
                <a:gd name="T73" fmla="*/ 567 h 1701"/>
                <a:gd name="T74" fmla="*/ 1134 w 2325"/>
                <a:gd name="T75" fmla="*/ 794 h 1701"/>
                <a:gd name="T76" fmla="*/ 1078 w 2325"/>
                <a:gd name="T77" fmla="*/ 850 h 1701"/>
                <a:gd name="T78" fmla="*/ 1021 w 2325"/>
                <a:gd name="T79" fmla="*/ 907 h 1701"/>
                <a:gd name="T80" fmla="*/ 964 w 2325"/>
                <a:gd name="T81" fmla="*/ 96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25" h="1701">
                  <a:moveTo>
                    <a:pt x="964" y="1021"/>
                  </a:moveTo>
                  <a:lnTo>
                    <a:pt x="341" y="1021"/>
                  </a:lnTo>
                  <a:lnTo>
                    <a:pt x="341" y="1077"/>
                  </a:lnTo>
                  <a:lnTo>
                    <a:pt x="114" y="1077"/>
                  </a:lnTo>
                  <a:lnTo>
                    <a:pt x="114" y="1247"/>
                  </a:lnTo>
                  <a:lnTo>
                    <a:pt x="57" y="1247"/>
                  </a:lnTo>
                  <a:lnTo>
                    <a:pt x="57" y="1304"/>
                  </a:lnTo>
                  <a:lnTo>
                    <a:pt x="0" y="1304"/>
                  </a:lnTo>
                  <a:lnTo>
                    <a:pt x="0" y="1361"/>
                  </a:lnTo>
                  <a:lnTo>
                    <a:pt x="114" y="1361"/>
                  </a:lnTo>
                  <a:lnTo>
                    <a:pt x="114" y="1531"/>
                  </a:lnTo>
                  <a:lnTo>
                    <a:pt x="171" y="1531"/>
                  </a:lnTo>
                  <a:lnTo>
                    <a:pt x="171" y="1588"/>
                  </a:lnTo>
                  <a:lnTo>
                    <a:pt x="227" y="1588"/>
                  </a:lnTo>
                  <a:lnTo>
                    <a:pt x="227" y="1701"/>
                  </a:lnTo>
                  <a:lnTo>
                    <a:pt x="454" y="1701"/>
                  </a:lnTo>
                  <a:lnTo>
                    <a:pt x="454" y="1644"/>
                  </a:lnTo>
                  <a:lnTo>
                    <a:pt x="511" y="1644"/>
                  </a:lnTo>
                  <a:lnTo>
                    <a:pt x="511" y="1588"/>
                  </a:lnTo>
                  <a:lnTo>
                    <a:pt x="567" y="1588"/>
                  </a:lnTo>
                  <a:lnTo>
                    <a:pt x="567" y="1531"/>
                  </a:lnTo>
                  <a:lnTo>
                    <a:pt x="794" y="1531"/>
                  </a:lnTo>
                  <a:lnTo>
                    <a:pt x="794" y="1474"/>
                  </a:lnTo>
                  <a:lnTo>
                    <a:pt x="851" y="1474"/>
                  </a:lnTo>
                  <a:lnTo>
                    <a:pt x="851" y="1304"/>
                  </a:lnTo>
                  <a:lnTo>
                    <a:pt x="908" y="1304"/>
                  </a:lnTo>
                  <a:lnTo>
                    <a:pt x="908" y="1247"/>
                  </a:lnTo>
                  <a:lnTo>
                    <a:pt x="1361" y="1247"/>
                  </a:lnTo>
                  <a:lnTo>
                    <a:pt x="1361" y="1191"/>
                  </a:lnTo>
                  <a:lnTo>
                    <a:pt x="1475" y="1191"/>
                  </a:lnTo>
                  <a:lnTo>
                    <a:pt x="1475" y="907"/>
                  </a:lnTo>
                  <a:lnTo>
                    <a:pt x="1531" y="907"/>
                  </a:lnTo>
                  <a:lnTo>
                    <a:pt x="1531" y="850"/>
                  </a:lnTo>
                  <a:lnTo>
                    <a:pt x="1588" y="850"/>
                  </a:lnTo>
                  <a:lnTo>
                    <a:pt x="1588" y="907"/>
                  </a:lnTo>
                  <a:lnTo>
                    <a:pt x="1645" y="907"/>
                  </a:lnTo>
                  <a:lnTo>
                    <a:pt x="1645" y="850"/>
                  </a:lnTo>
                  <a:lnTo>
                    <a:pt x="1758" y="850"/>
                  </a:lnTo>
                  <a:lnTo>
                    <a:pt x="1758" y="737"/>
                  </a:lnTo>
                  <a:lnTo>
                    <a:pt x="2042" y="737"/>
                  </a:lnTo>
                  <a:lnTo>
                    <a:pt x="2042" y="680"/>
                  </a:lnTo>
                  <a:lnTo>
                    <a:pt x="2212" y="680"/>
                  </a:lnTo>
                  <a:lnTo>
                    <a:pt x="2212" y="624"/>
                  </a:lnTo>
                  <a:lnTo>
                    <a:pt x="2269" y="624"/>
                  </a:lnTo>
                  <a:lnTo>
                    <a:pt x="2269" y="510"/>
                  </a:lnTo>
                  <a:lnTo>
                    <a:pt x="2325" y="510"/>
                  </a:lnTo>
                  <a:lnTo>
                    <a:pt x="2325" y="283"/>
                  </a:lnTo>
                  <a:lnTo>
                    <a:pt x="2269" y="283"/>
                  </a:lnTo>
                  <a:lnTo>
                    <a:pt x="2269" y="227"/>
                  </a:lnTo>
                  <a:lnTo>
                    <a:pt x="2155" y="227"/>
                  </a:lnTo>
                  <a:lnTo>
                    <a:pt x="2155" y="170"/>
                  </a:lnTo>
                  <a:lnTo>
                    <a:pt x="2042" y="170"/>
                  </a:lnTo>
                  <a:lnTo>
                    <a:pt x="2042" y="227"/>
                  </a:lnTo>
                  <a:lnTo>
                    <a:pt x="1985" y="227"/>
                  </a:lnTo>
                  <a:lnTo>
                    <a:pt x="1985" y="113"/>
                  </a:lnTo>
                  <a:lnTo>
                    <a:pt x="2042" y="113"/>
                  </a:lnTo>
                  <a:lnTo>
                    <a:pt x="2042" y="57"/>
                  </a:lnTo>
                  <a:lnTo>
                    <a:pt x="1872" y="57"/>
                  </a:lnTo>
                  <a:lnTo>
                    <a:pt x="1872" y="0"/>
                  </a:lnTo>
                  <a:lnTo>
                    <a:pt x="1815" y="0"/>
                  </a:lnTo>
                  <a:lnTo>
                    <a:pt x="1815" y="57"/>
                  </a:lnTo>
                  <a:lnTo>
                    <a:pt x="1645" y="57"/>
                  </a:lnTo>
                  <a:lnTo>
                    <a:pt x="1645" y="113"/>
                  </a:lnTo>
                  <a:lnTo>
                    <a:pt x="1531" y="113"/>
                  </a:lnTo>
                  <a:lnTo>
                    <a:pt x="1531" y="170"/>
                  </a:lnTo>
                  <a:lnTo>
                    <a:pt x="1418" y="170"/>
                  </a:lnTo>
                  <a:lnTo>
                    <a:pt x="1418" y="283"/>
                  </a:lnTo>
                  <a:lnTo>
                    <a:pt x="1361" y="283"/>
                  </a:lnTo>
                  <a:lnTo>
                    <a:pt x="1361" y="340"/>
                  </a:lnTo>
                  <a:lnTo>
                    <a:pt x="1305" y="340"/>
                  </a:lnTo>
                  <a:lnTo>
                    <a:pt x="1305" y="453"/>
                  </a:lnTo>
                  <a:lnTo>
                    <a:pt x="1248" y="453"/>
                  </a:lnTo>
                  <a:lnTo>
                    <a:pt x="1248" y="567"/>
                  </a:lnTo>
                  <a:lnTo>
                    <a:pt x="1191" y="567"/>
                  </a:lnTo>
                  <a:lnTo>
                    <a:pt x="1191" y="794"/>
                  </a:lnTo>
                  <a:lnTo>
                    <a:pt x="1134" y="794"/>
                  </a:lnTo>
                  <a:lnTo>
                    <a:pt x="1134" y="850"/>
                  </a:lnTo>
                  <a:lnTo>
                    <a:pt x="1078" y="850"/>
                  </a:lnTo>
                  <a:lnTo>
                    <a:pt x="1078" y="907"/>
                  </a:lnTo>
                  <a:lnTo>
                    <a:pt x="1021" y="907"/>
                  </a:lnTo>
                  <a:lnTo>
                    <a:pt x="1021" y="964"/>
                  </a:lnTo>
                  <a:lnTo>
                    <a:pt x="964" y="964"/>
                  </a:lnTo>
                  <a:lnTo>
                    <a:pt x="964" y="102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7" name="Freeform 263"/>
            <p:cNvSpPr>
              <a:spLocks/>
            </p:cNvSpPr>
            <p:nvPr/>
          </p:nvSpPr>
          <p:spPr bwMode="auto">
            <a:xfrm>
              <a:off x="1720" y="4259"/>
              <a:ext cx="1928" cy="1474"/>
            </a:xfrm>
            <a:custGeom>
              <a:avLst/>
              <a:gdLst>
                <a:gd name="T0" fmla="*/ 340 w 1928"/>
                <a:gd name="T1" fmla="*/ 737 h 1474"/>
                <a:gd name="T2" fmla="*/ 397 w 1928"/>
                <a:gd name="T3" fmla="*/ 680 h 1474"/>
                <a:gd name="T4" fmla="*/ 453 w 1928"/>
                <a:gd name="T5" fmla="*/ 624 h 1474"/>
                <a:gd name="T6" fmla="*/ 680 w 1928"/>
                <a:gd name="T7" fmla="*/ 567 h 1474"/>
                <a:gd name="T8" fmla="*/ 737 w 1928"/>
                <a:gd name="T9" fmla="*/ 510 h 1474"/>
                <a:gd name="T10" fmla="*/ 794 w 1928"/>
                <a:gd name="T11" fmla="*/ 340 h 1474"/>
                <a:gd name="T12" fmla="*/ 1247 w 1928"/>
                <a:gd name="T13" fmla="*/ 283 h 1474"/>
                <a:gd name="T14" fmla="*/ 1531 w 1928"/>
                <a:gd name="T15" fmla="*/ 227 h 1474"/>
                <a:gd name="T16" fmla="*/ 1588 w 1928"/>
                <a:gd name="T17" fmla="*/ 170 h 1474"/>
                <a:gd name="T18" fmla="*/ 1701 w 1928"/>
                <a:gd name="T19" fmla="*/ 113 h 1474"/>
                <a:gd name="T20" fmla="*/ 1814 w 1928"/>
                <a:gd name="T21" fmla="*/ 57 h 1474"/>
                <a:gd name="T22" fmla="*/ 1928 w 1928"/>
                <a:gd name="T23" fmla="*/ 0 h 1474"/>
                <a:gd name="T24" fmla="*/ 1814 w 1928"/>
                <a:gd name="T25" fmla="*/ 113 h 1474"/>
                <a:gd name="T26" fmla="*/ 1701 w 1928"/>
                <a:gd name="T27" fmla="*/ 170 h 1474"/>
                <a:gd name="T28" fmla="*/ 1588 w 1928"/>
                <a:gd name="T29" fmla="*/ 227 h 1474"/>
                <a:gd name="T30" fmla="*/ 1531 w 1928"/>
                <a:gd name="T31" fmla="*/ 340 h 1474"/>
                <a:gd name="T32" fmla="*/ 1417 w 1928"/>
                <a:gd name="T33" fmla="*/ 453 h 1474"/>
                <a:gd name="T34" fmla="*/ 1361 w 1928"/>
                <a:gd name="T35" fmla="*/ 340 h 1474"/>
                <a:gd name="T36" fmla="*/ 1247 w 1928"/>
                <a:gd name="T37" fmla="*/ 567 h 1474"/>
                <a:gd name="T38" fmla="*/ 1191 w 1928"/>
                <a:gd name="T39" fmla="*/ 624 h 1474"/>
                <a:gd name="T40" fmla="*/ 1134 w 1928"/>
                <a:gd name="T41" fmla="*/ 680 h 1474"/>
                <a:gd name="T42" fmla="*/ 964 w 1928"/>
                <a:gd name="T43" fmla="*/ 737 h 1474"/>
                <a:gd name="T44" fmla="*/ 737 w 1928"/>
                <a:gd name="T45" fmla="*/ 850 h 1474"/>
                <a:gd name="T46" fmla="*/ 624 w 1928"/>
                <a:gd name="T47" fmla="*/ 1020 h 1474"/>
                <a:gd name="T48" fmla="*/ 567 w 1928"/>
                <a:gd name="T49" fmla="*/ 1077 h 1474"/>
                <a:gd name="T50" fmla="*/ 510 w 1928"/>
                <a:gd name="T51" fmla="*/ 1134 h 1474"/>
                <a:gd name="T52" fmla="*/ 453 w 1928"/>
                <a:gd name="T53" fmla="*/ 1247 h 1474"/>
                <a:gd name="T54" fmla="*/ 340 w 1928"/>
                <a:gd name="T55" fmla="*/ 1361 h 1474"/>
                <a:gd name="T56" fmla="*/ 283 w 1928"/>
                <a:gd name="T57" fmla="*/ 1417 h 1474"/>
                <a:gd name="T58" fmla="*/ 57 w 1928"/>
                <a:gd name="T59" fmla="*/ 1474 h 1474"/>
                <a:gd name="T60" fmla="*/ 0 w 1928"/>
                <a:gd name="T61" fmla="*/ 1417 h 1474"/>
                <a:gd name="T62" fmla="*/ 57 w 1928"/>
                <a:gd name="T63" fmla="*/ 1304 h 1474"/>
                <a:gd name="T64" fmla="*/ 113 w 1928"/>
                <a:gd name="T65" fmla="*/ 1247 h 1474"/>
                <a:gd name="T66" fmla="*/ 170 w 1928"/>
                <a:gd name="T67" fmla="*/ 1191 h 1474"/>
                <a:gd name="T68" fmla="*/ 113 w 1928"/>
                <a:gd name="T69" fmla="*/ 1020 h 1474"/>
                <a:gd name="T70" fmla="*/ 57 w 1928"/>
                <a:gd name="T71" fmla="*/ 964 h 1474"/>
                <a:gd name="T72" fmla="*/ 0 w 1928"/>
                <a:gd name="T73" fmla="*/ 850 h 1474"/>
                <a:gd name="T74" fmla="*/ 57 w 1928"/>
                <a:gd name="T75" fmla="*/ 794 h 1474"/>
                <a:gd name="T76" fmla="*/ 113 w 1928"/>
                <a:gd name="T77" fmla="*/ 737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28" h="1474">
                  <a:moveTo>
                    <a:pt x="113" y="737"/>
                  </a:moveTo>
                  <a:lnTo>
                    <a:pt x="340" y="737"/>
                  </a:lnTo>
                  <a:lnTo>
                    <a:pt x="340" y="680"/>
                  </a:lnTo>
                  <a:lnTo>
                    <a:pt x="397" y="680"/>
                  </a:lnTo>
                  <a:lnTo>
                    <a:pt x="397" y="624"/>
                  </a:lnTo>
                  <a:lnTo>
                    <a:pt x="453" y="624"/>
                  </a:lnTo>
                  <a:lnTo>
                    <a:pt x="453" y="567"/>
                  </a:lnTo>
                  <a:lnTo>
                    <a:pt x="680" y="567"/>
                  </a:lnTo>
                  <a:lnTo>
                    <a:pt x="680" y="510"/>
                  </a:lnTo>
                  <a:lnTo>
                    <a:pt x="737" y="510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283"/>
                  </a:lnTo>
                  <a:lnTo>
                    <a:pt x="1247" y="283"/>
                  </a:lnTo>
                  <a:lnTo>
                    <a:pt x="1247" y="227"/>
                  </a:lnTo>
                  <a:lnTo>
                    <a:pt x="1531" y="227"/>
                  </a:lnTo>
                  <a:lnTo>
                    <a:pt x="1531" y="170"/>
                  </a:lnTo>
                  <a:lnTo>
                    <a:pt x="1588" y="170"/>
                  </a:lnTo>
                  <a:lnTo>
                    <a:pt x="1588" y="113"/>
                  </a:lnTo>
                  <a:lnTo>
                    <a:pt x="1701" y="113"/>
                  </a:lnTo>
                  <a:lnTo>
                    <a:pt x="1701" y="57"/>
                  </a:lnTo>
                  <a:lnTo>
                    <a:pt x="1814" y="57"/>
                  </a:lnTo>
                  <a:lnTo>
                    <a:pt x="1814" y="0"/>
                  </a:lnTo>
                  <a:lnTo>
                    <a:pt x="1928" y="0"/>
                  </a:lnTo>
                  <a:lnTo>
                    <a:pt x="1928" y="113"/>
                  </a:lnTo>
                  <a:lnTo>
                    <a:pt x="1814" y="113"/>
                  </a:lnTo>
                  <a:lnTo>
                    <a:pt x="1814" y="170"/>
                  </a:lnTo>
                  <a:lnTo>
                    <a:pt x="1701" y="170"/>
                  </a:lnTo>
                  <a:lnTo>
                    <a:pt x="1701" y="227"/>
                  </a:lnTo>
                  <a:lnTo>
                    <a:pt x="1588" y="227"/>
                  </a:lnTo>
                  <a:lnTo>
                    <a:pt x="1588" y="340"/>
                  </a:lnTo>
                  <a:lnTo>
                    <a:pt x="1531" y="340"/>
                  </a:lnTo>
                  <a:lnTo>
                    <a:pt x="1531" y="453"/>
                  </a:lnTo>
                  <a:lnTo>
                    <a:pt x="1417" y="453"/>
                  </a:lnTo>
                  <a:lnTo>
                    <a:pt x="1417" y="340"/>
                  </a:lnTo>
                  <a:lnTo>
                    <a:pt x="1361" y="340"/>
                  </a:lnTo>
                  <a:lnTo>
                    <a:pt x="1361" y="567"/>
                  </a:lnTo>
                  <a:lnTo>
                    <a:pt x="1247" y="567"/>
                  </a:lnTo>
                  <a:lnTo>
                    <a:pt x="1247" y="624"/>
                  </a:lnTo>
                  <a:lnTo>
                    <a:pt x="1191" y="624"/>
                  </a:lnTo>
                  <a:lnTo>
                    <a:pt x="1191" y="680"/>
                  </a:lnTo>
                  <a:lnTo>
                    <a:pt x="1134" y="680"/>
                  </a:lnTo>
                  <a:lnTo>
                    <a:pt x="1134" y="737"/>
                  </a:lnTo>
                  <a:lnTo>
                    <a:pt x="964" y="737"/>
                  </a:lnTo>
                  <a:lnTo>
                    <a:pt x="964" y="850"/>
                  </a:lnTo>
                  <a:lnTo>
                    <a:pt x="737" y="850"/>
                  </a:lnTo>
                  <a:lnTo>
                    <a:pt x="737" y="1020"/>
                  </a:lnTo>
                  <a:lnTo>
                    <a:pt x="624" y="1020"/>
                  </a:lnTo>
                  <a:lnTo>
                    <a:pt x="624" y="1077"/>
                  </a:lnTo>
                  <a:lnTo>
                    <a:pt x="567" y="1077"/>
                  </a:lnTo>
                  <a:lnTo>
                    <a:pt x="567" y="1134"/>
                  </a:lnTo>
                  <a:lnTo>
                    <a:pt x="510" y="1134"/>
                  </a:lnTo>
                  <a:lnTo>
                    <a:pt x="510" y="1247"/>
                  </a:lnTo>
                  <a:lnTo>
                    <a:pt x="453" y="1247"/>
                  </a:lnTo>
                  <a:lnTo>
                    <a:pt x="453" y="1361"/>
                  </a:lnTo>
                  <a:lnTo>
                    <a:pt x="340" y="1361"/>
                  </a:lnTo>
                  <a:lnTo>
                    <a:pt x="340" y="1417"/>
                  </a:lnTo>
                  <a:lnTo>
                    <a:pt x="283" y="1417"/>
                  </a:lnTo>
                  <a:lnTo>
                    <a:pt x="283" y="1474"/>
                  </a:lnTo>
                  <a:lnTo>
                    <a:pt x="57" y="1474"/>
                  </a:lnTo>
                  <a:lnTo>
                    <a:pt x="57" y="1417"/>
                  </a:lnTo>
                  <a:lnTo>
                    <a:pt x="0" y="1417"/>
                  </a:lnTo>
                  <a:lnTo>
                    <a:pt x="0" y="1304"/>
                  </a:lnTo>
                  <a:lnTo>
                    <a:pt x="57" y="1304"/>
                  </a:lnTo>
                  <a:lnTo>
                    <a:pt x="57" y="1247"/>
                  </a:lnTo>
                  <a:lnTo>
                    <a:pt x="113" y="1247"/>
                  </a:lnTo>
                  <a:lnTo>
                    <a:pt x="113" y="1191"/>
                  </a:lnTo>
                  <a:lnTo>
                    <a:pt x="170" y="1191"/>
                  </a:lnTo>
                  <a:lnTo>
                    <a:pt x="170" y="1020"/>
                  </a:lnTo>
                  <a:lnTo>
                    <a:pt x="113" y="1020"/>
                  </a:lnTo>
                  <a:lnTo>
                    <a:pt x="113" y="964"/>
                  </a:lnTo>
                  <a:lnTo>
                    <a:pt x="57" y="964"/>
                  </a:lnTo>
                  <a:lnTo>
                    <a:pt x="57" y="850"/>
                  </a:lnTo>
                  <a:lnTo>
                    <a:pt x="0" y="850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113" y="73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9" name="Freeform 265"/>
            <p:cNvSpPr>
              <a:spLocks/>
            </p:cNvSpPr>
            <p:nvPr/>
          </p:nvSpPr>
          <p:spPr bwMode="auto">
            <a:xfrm>
              <a:off x="926" y="7491"/>
              <a:ext cx="567" cy="453"/>
            </a:xfrm>
            <a:custGeom>
              <a:avLst/>
              <a:gdLst>
                <a:gd name="T0" fmla="*/ 567 w 567"/>
                <a:gd name="T1" fmla="*/ 227 h 453"/>
                <a:gd name="T2" fmla="*/ 454 w 567"/>
                <a:gd name="T3" fmla="*/ 227 h 453"/>
                <a:gd name="T4" fmla="*/ 454 w 567"/>
                <a:gd name="T5" fmla="*/ 56 h 453"/>
                <a:gd name="T6" fmla="*/ 397 w 567"/>
                <a:gd name="T7" fmla="*/ 56 h 453"/>
                <a:gd name="T8" fmla="*/ 397 w 567"/>
                <a:gd name="T9" fmla="*/ 0 h 453"/>
                <a:gd name="T10" fmla="*/ 170 w 567"/>
                <a:gd name="T11" fmla="*/ 0 h 453"/>
                <a:gd name="T12" fmla="*/ 170 w 567"/>
                <a:gd name="T13" fmla="*/ 56 h 453"/>
                <a:gd name="T14" fmla="*/ 113 w 567"/>
                <a:gd name="T15" fmla="*/ 56 h 453"/>
                <a:gd name="T16" fmla="*/ 113 w 567"/>
                <a:gd name="T17" fmla="*/ 170 h 453"/>
                <a:gd name="T18" fmla="*/ 0 w 567"/>
                <a:gd name="T19" fmla="*/ 170 h 453"/>
                <a:gd name="T20" fmla="*/ 0 w 567"/>
                <a:gd name="T21" fmla="*/ 283 h 453"/>
                <a:gd name="T22" fmla="*/ 57 w 567"/>
                <a:gd name="T23" fmla="*/ 283 h 453"/>
                <a:gd name="T24" fmla="*/ 57 w 567"/>
                <a:gd name="T25" fmla="*/ 340 h 453"/>
                <a:gd name="T26" fmla="*/ 170 w 567"/>
                <a:gd name="T27" fmla="*/ 340 h 453"/>
                <a:gd name="T28" fmla="*/ 170 w 567"/>
                <a:gd name="T29" fmla="*/ 453 h 453"/>
                <a:gd name="T30" fmla="*/ 510 w 567"/>
                <a:gd name="T31" fmla="*/ 453 h 453"/>
                <a:gd name="T32" fmla="*/ 510 w 567"/>
                <a:gd name="T33" fmla="*/ 340 h 453"/>
                <a:gd name="T34" fmla="*/ 567 w 567"/>
                <a:gd name="T35" fmla="*/ 340 h 453"/>
                <a:gd name="T36" fmla="*/ 567 w 567"/>
                <a:gd name="T37" fmla="*/ 227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453">
                  <a:moveTo>
                    <a:pt x="567" y="227"/>
                  </a:moveTo>
                  <a:lnTo>
                    <a:pt x="454" y="227"/>
                  </a:lnTo>
                  <a:lnTo>
                    <a:pt x="454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70" y="340"/>
                  </a:lnTo>
                  <a:lnTo>
                    <a:pt x="170" y="453"/>
                  </a:lnTo>
                  <a:lnTo>
                    <a:pt x="510" y="453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0" name="Freeform 266"/>
            <p:cNvSpPr>
              <a:spLocks/>
            </p:cNvSpPr>
            <p:nvPr/>
          </p:nvSpPr>
          <p:spPr bwMode="auto">
            <a:xfrm>
              <a:off x="1096" y="7094"/>
              <a:ext cx="567" cy="624"/>
            </a:xfrm>
            <a:custGeom>
              <a:avLst/>
              <a:gdLst>
                <a:gd name="T0" fmla="*/ 397 w 567"/>
                <a:gd name="T1" fmla="*/ 624 h 624"/>
                <a:gd name="T2" fmla="*/ 397 w 567"/>
                <a:gd name="T3" fmla="*/ 567 h 624"/>
                <a:gd name="T4" fmla="*/ 454 w 567"/>
                <a:gd name="T5" fmla="*/ 567 h 624"/>
                <a:gd name="T6" fmla="*/ 454 w 567"/>
                <a:gd name="T7" fmla="*/ 453 h 624"/>
                <a:gd name="T8" fmla="*/ 510 w 567"/>
                <a:gd name="T9" fmla="*/ 453 h 624"/>
                <a:gd name="T10" fmla="*/ 510 w 567"/>
                <a:gd name="T11" fmla="*/ 340 h 624"/>
                <a:gd name="T12" fmla="*/ 510 w 567"/>
                <a:gd name="T13" fmla="*/ 283 h 624"/>
                <a:gd name="T14" fmla="*/ 567 w 567"/>
                <a:gd name="T15" fmla="*/ 283 h 624"/>
                <a:gd name="T16" fmla="*/ 567 w 567"/>
                <a:gd name="T17" fmla="*/ 227 h 624"/>
                <a:gd name="T18" fmla="*/ 510 w 567"/>
                <a:gd name="T19" fmla="*/ 227 h 624"/>
                <a:gd name="T20" fmla="*/ 510 w 567"/>
                <a:gd name="T21" fmla="*/ 170 h 624"/>
                <a:gd name="T22" fmla="*/ 454 w 567"/>
                <a:gd name="T23" fmla="*/ 170 h 624"/>
                <a:gd name="T24" fmla="*/ 454 w 567"/>
                <a:gd name="T25" fmla="*/ 0 h 624"/>
                <a:gd name="T26" fmla="*/ 170 w 567"/>
                <a:gd name="T27" fmla="*/ 0 h 624"/>
                <a:gd name="T28" fmla="*/ 170 w 567"/>
                <a:gd name="T29" fmla="*/ 57 h 624"/>
                <a:gd name="T30" fmla="*/ 114 w 567"/>
                <a:gd name="T31" fmla="*/ 57 h 624"/>
                <a:gd name="T32" fmla="*/ 114 w 567"/>
                <a:gd name="T33" fmla="*/ 283 h 624"/>
                <a:gd name="T34" fmla="*/ 0 w 567"/>
                <a:gd name="T35" fmla="*/ 283 h 624"/>
                <a:gd name="T36" fmla="*/ 0 w 567"/>
                <a:gd name="T37" fmla="*/ 340 h 624"/>
                <a:gd name="T38" fmla="*/ 57 w 567"/>
                <a:gd name="T39" fmla="*/ 340 h 624"/>
                <a:gd name="T40" fmla="*/ 57 w 567"/>
                <a:gd name="T41" fmla="*/ 397 h 624"/>
                <a:gd name="T42" fmla="*/ 114 w 567"/>
                <a:gd name="T43" fmla="*/ 397 h 624"/>
                <a:gd name="T44" fmla="*/ 227 w 567"/>
                <a:gd name="T45" fmla="*/ 397 h 624"/>
                <a:gd name="T46" fmla="*/ 227 w 567"/>
                <a:gd name="T47" fmla="*/ 453 h 624"/>
                <a:gd name="T48" fmla="*/ 284 w 567"/>
                <a:gd name="T49" fmla="*/ 453 h 624"/>
                <a:gd name="T50" fmla="*/ 284 w 567"/>
                <a:gd name="T51" fmla="*/ 624 h 624"/>
                <a:gd name="T52" fmla="*/ 397 w 567"/>
                <a:gd name="T53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7" h="624">
                  <a:moveTo>
                    <a:pt x="397" y="624"/>
                  </a:moveTo>
                  <a:lnTo>
                    <a:pt x="397" y="567"/>
                  </a:lnTo>
                  <a:lnTo>
                    <a:pt x="454" y="567"/>
                  </a:lnTo>
                  <a:lnTo>
                    <a:pt x="454" y="453"/>
                  </a:lnTo>
                  <a:lnTo>
                    <a:pt x="510" y="453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567" y="283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454" y="170"/>
                  </a:lnTo>
                  <a:lnTo>
                    <a:pt x="454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227" y="397"/>
                  </a:lnTo>
                  <a:lnTo>
                    <a:pt x="227" y="453"/>
                  </a:lnTo>
                  <a:lnTo>
                    <a:pt x="284" y="453"/>
                  </a:lnTo>
                  <a:lnTo>
                    <a:pt x="284" y="624"/>
                  </a:lnTo>
                  <a:lnTo>
                    <a:pt x="397" y="62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1" name="Freeform 267"/>
            <p:cNvSpPr>
              <a:spLocks/>
            </p:cNvSpPr>
            <p:nvPr/>
          </p:nvSpPr>
          <p:spPr bwMode="auto">
            <a:xfrm>
              <a:off x="756" y="6413"/>
              <a:ext cx="1531" cy="1248"/>
            </a:xfrm>
            <a:custGeom>
              <a:avLst/>
              <a:gdLst>
                <a:gd name="T0" fmla="*/ 850 w 1531"/>
                <a:gd name="T1" fmla="*/ 908 h 1248"/>
                <a:gd name="T2" fmla="*/ 794 w 1531"/>
                <a:gd name="T3" fmla="*/ 851 h 1248"/>
                <a:gd name="T4" fmla="*/ 510 w 1531"/>
                <a:gd name="T5" fmla="*/ 681 h 1248"/>
                <a:gd name="T6" fmla="*/ 454 w 1531"/>
                <a:gd name="T7" fmla="*/ 738 h 1248"/>
                <a:gd name="T8" fmla="*/ 340 w 1531"/>
                <a:gd name="T9" fmla="*/ 964 h 1248"/>
                <a:gd name="T10" fmla="*/ 397 w 1531"/>
                <a:gd name="T11" fmla="*/ 1021 h 1248"/>
                <a:gd name="T12" fmla="*/ 340 w 1531"/>
                <a:gd name="T13" fmla="*/ 1078 h 1248"/>
                <a:gd name="T14" fmla="*/ 283 w 1531"/>
                <a:gd name="T15" fmla="*/ 1134 h 1248"/>
                <a:gd name="T16" fmla="*/ 170 w 1531"/>
                <a:gd name="T17" fmla="*/ 1248 h 1248"/>
                <a:gd name="T18" fmla="*/ 113 w 1531"/>
                <a:gd name="T19" fmla="*/ 1191 h 1248"/>
                <a:gd name="T20" fmla="*/ 57 w 1531"/>
                <a:gd name="T21" fmla="*/ 1134 h 1248"/>
                <a:gd name="T22" fmla="*/ 0 w 1531"/>
                <a:gd name="T23" fmla="*/ 1078 h 1248"/>
                <a:gd name="T24" fmla="*/ 57 w 1531"/>
                <a:gd name="T25" fmla="*/ 794 h 1248"/>
                <a:gd name="T26" fmla="*/ 0 w 1531"/>
                <a:gd name="T27" fmla="*/ 738 h 1248"/>
                <a:gd name="T28" fmla="*/ 57 w 1531"/>
                <a:gd name="T29" fmla="*/ 624 h 1248"/>
                <a:gd name="T30" fmla="*/ 113 w 1531"/>
                <a:gd name="T31" fmla="*/ 567 h 1248"/>
                <a:gd name="T32" fmla="*/ 170 w 1531"/>
                <a:gd name="T33" fmla="*/ 624 h 1248"/>
                <a:gd name="T34" fmla="*/ 283 w 1531"/>
                <a:gd name="T35" fmla="*/ 567 h 1248"/>
                <a:gd name="T36" fmla="*/ 397 w 1531"/>
                <a:gd name="T37" fmla="*/ 454 h 1248"/>
                <a:gd name="T38" fmla="*/ 454 w 1531"/>
                <a:gd name="T39" fmla="*/ 511 h 1248"/>
                <a:gd name="T40" fmla="*/ 510 w 1531"/>
                <a:gd name="T41" fmla="*/ 454 h 1248"/>
                <a:gd name="T42" fmla="*/ 454 w 1531"/>
                <a:gd name="T43" fmla="*/ 397 h 1248"/>
                <a:gd name="T44" fmla="*/ 624 w 1531"/>
                <a:gd name="T45" fmla="*/ 341 h 1248"/>
                <a:gd name="T46" fmla="*/ 567 w 1531"/>
                <a:gd name="T47" fmla="*/ 227 h 1248"/>
                <a:gd name="T48" fmla="*/ 624 w 1531"/>
                <a:gd name="T49" fmla="*/ 171 h 1248"/>
                <a:gd name="T50" fmla="*/ 680 w 1531"/>
                <a:gd name="T51" fmla="*/ 57 h 1248"/>
                <a:gd name="T52" fmla="*/ 964 w 1531"/>
                <a:gd name="T53" fmla="*/ 0 h 1248"/>
                <a:gd name="T54" fmla="*/ 1247 w 1531"/>
                <a:gd name="T55" fmla="*/ 57 h 1248"/>
                <a:gd name="T56" fmla="*/ 1191 w 1531"/>
                <a:gd name="T57" fmla="*/ 114 h 1248"/>
                <a:gd name="T58" fmla="*/ 1361 w 1531"/>
                <a:gd name="T59" fmla="*/ 341 h 1248"/>
                <a:gd name="T60" fmla="*/ 1531 w 1531"/>
                <a:gd name="T61" fmla="*/ 397 h 1248"/>
                <a:gd name="T62" fmla="*/ 1417 w 1531"/>
                <a:gd name="T63" fmla="*/ 511 h 1248"/>
                <a:gd name="T64" fmla="*/ 1361 w 1531"/>
                <a:gd name="T65" fmla="*/ 567 h 1248"/>
                <a:gd name="T66" fmla="*/ 1304 w 1531"/>
                <a:gd name="T67" fmla="*/ 624 h 1248"/>
                <a:gd name="T68" fmla="*/ 1247 w 1531"/>
                <a:gd name="T69" fmla="*/ 511 h 1248"/>
                <a:gd name="T70" fmla="*/ 1191 w 1531"/>
                <a:gd name="T71" fmla="*/ 681 h 1248"/>
                <a:gd name="T72" fmla="*/ 1021 w 1531"/>
                <a:gd name="T73" fmla="*/ 738 h 1248"/>
                <a:gd name="T74" fmla="*/ 964 w 1531"/>
                <a:gd name="T75" fmla="*/ 794 h 1248"/>
                <a:gd name="T76" fmla="*/ 907 w 1531"/>
                <a:gd name="T77" fmla="*/ 851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31" h="1248">
                  <a:moveTo>
                    <a:pt x="907" y="908"/>
                  </a:moveTo>
                  <a:lnTo>
                    <a:pt x="850" y="908"/>
                  </a:lnTo>
                  <a:lnTo>
                    <a:pt x="850" y="851"/>
                  </a:lnTo>
                  <a:lnTo>
                    <a:pt x="794" y="851"/>
                  </a:lnTo>
                  <a:lnTo>
                    <a:pt x="794" y="681"/>
                  </a:lnTo>
                  <a:lnTo>
                    <a:pt x="510" y="681"/>
                  </a:lnTo>
                  <a:lnTo>
                    <a:pt x="510" y="738"/>
                  </a:lnTo>
                  <a:lnTo>
                    <a:pt x="454" y="738"/>
                  </a:lnTo>
                  <a:lnTo>
                    <a:pt x="454" y="964"/>
                  </a:lnTo>
                  <a:lnTo>
                    <a:pt x="340" y="964"/>
                  </a:lnTo>
                  <a:lnTo>
                    <a:pt x="340" y="1021"/>
                  </a:lnTo>
                  <a:lnTo>
                    <a:pt x="397" y="1021"/>
                  </a:lnTo>
                  <a:lnTo>
                    <a:pt x="397" y="1078"/>
                  </a:lnTo>
                  <a:lnTo>
                    <a:pt x="340" y="1078"/>
                  </a:lnTo>
                  <a:lnTo>
                    <a:pt x="340" y="1134"/>
                  </a:lnTo>
                  <a:lnTo>
                    <a:pt x="283" y="1134"/>
                  </a:lnTo>
                  <a:lnTo>
                    <a:pt x="283" y="1248"/>
                  </a:lnTo>
                  <a:lnTo>
                    <a:pt x="170" y="1248"/>
                  </a:lnTo>
                  <a:lnTo>
                    <a:pt x="170" y="1191"/>
                  </a:lnTo>
                  <a:lnTo>
                    <a:pt x="113" y="1191"/>
                  </a:lnTo>
                  <a:lnTo>
                    <a:pt x="113" y="1134"/>
                  </a:lnTo>
                  <a:lnTo>
                    <a:pt x="57" y="1134"/>
                  </a:lnTo>
                  <a:lnTo>
                    <a:pt x="57" y="1078"/>
                  </a:lnTo>
                  <a:lnTo>
                    <a:pt x="0" y="1078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738"/>
                  </a:lnTo>
                  <a:lnTo>
                    <a:pt x="0" y="738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283" y="567"/>
                  </a:lnTo>
                  <a:lnTo>
                    <a:pt x="283" y="454"/>
                  </a:lnTo>
                  <a:lnTo>
                    <a:pt x="397" y="454"/>
                  </a:lnTo>
                  <a:lnTo>
                    <a:pt x="397" y="511"/>
                  </a:lnTo>
                  <a:lnTo>
                    <a:pt x="454" y="511"/>
                  </a:lnTo>
                  <a:lnTo>
                    <a:pt x="454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454" y="397"/>
                  </a:lnTo>
                  <a:lnTo>
                    <a:pt x="454" y="341"/>
                  </a:lnTo>
                  <a:lnTo>
                    <a:pt x="624" y="341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171"/>
                  </a:lnTo>
                  <a:lnTo>
                    <a:pt x="624" y="171"/>
                  </a:lnTo>
                  <a:lnTo>
                    <a:pt x="624" y="57"/>
                  </a:lnTo>
                  <a:lnTo>
                    <a:pt x="680" y="57"/>
                  </a:lnTo>
                  <a:lnTo>
                    <a:pt x="680" y="0"/>
                  </a:lnTo>
                  <a:lnTo>
                    <a:pt x="964" y="0"/>
                  </a:lnTo>
                  <a:lnTo>
                    <a:pt x="964" y="57"/>
                  </a:lnTo>
                  <a:lnTo>
                    <a:pt x="1247" y="57"/>
                  </a:lnTo>
                  <a:lnTo>
                    <a:pt x="1247" y="114"/>
                  </a:lnTo>
                  <a:lnTo>
                    <a:pt x="1191" y="114"/>
                  </a:lnTo>
                  <a:lnTo>
                    <a:pt x="1191" y="341"/>
                  </a:lnTo>
                  <a:lnTo>
                    <a:pt x="1361" y="341"/>
                  </a:lnTo>
                  <a:lnTo>
                    <a:pt x="1361" y="397"/>
                  </a:lnTo>
                  <a:lnTo>
                    <a:pt x="1531" y="397"/>
                  </a:lnTo>
                  <a:lnTo>
                    <a:pt x="1531" y="511"/>
                  </a:lnTo>
                  <a:lnTo>
                    <a:pt x="1417" y="511"/>
                  </a:lnTo>
                  <a:lnTo>
                    <a:pt x="1417" y="567"/>
                  </a:lnTo>
                  <a:lnTo>
                    <a:pt x="1361" y="567"/>
                  </a:lnTo>
                  <a:lnTo>
                    <a:pt x="1361" y="624"/>
                  </a:lnTo>
                  <a:lnTo>
                    <a:pt x="1304" y="624"/>
                  </a:lnTo>
                  <a:lnTo>
                    <a:pt x="1304" y="511"/>
                  </a:lnTo>
                  <a:lnTo>
                    <a:pt x="1247" y="511"/>
                  </a:lnTo>
                  <a:lnTo>
                    <a:pt x="1247" y="681"/>
                  </a:lnTo>
                  <a:lnTo>
                    <a:pt x="1191" y="681"/>
                  </a:lnTo>
                  <a:lnTo>
                    <a:pt x="1191" y="738"/>
                  </a:lnTo>
                  <a:lnTo>
                    <a:pt x="1021" y="738"/>
                  </a:lnTo>
                  <a:lnTo>
                    <a:pt x="1021" y="794"/>
                  </a:lnTo>
                  <a:lnTo>
                    <a:pt x="964" y="794"/>
                  </a:lnTo>
                  <a:lnTo>
                    <a:pt x="964" y="851"/>
                  </a:lnTo>
                  <a:lnTo>
                    <a:pt x="907" y="851"/>
                  </a:lnTo>
                  <a:lnTo>
                    <a:pt x="907" y="90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2" name="Freeform 268"/>
            <p:cNvSpPr>
              <a:spLocks/>
            </p:cNvSpPr>
            <p:nvPr/>
          </p:nvSpPr>
          <p:spPr bwMode="auto">
            <a:xfrm>
              <a:off x="1720" y="6017"/>
              <a:ext cx="794" cy="793"/>
            </a:xfrm>
            <a:custGeom>
              <a:avLst/>
              <a:gdLst>
                <a:gd name="T0" fmla="*/ 567 w 794"/>
                <a:gd name="T1" fmla="*/ 793 h 793"/>
                <a:gd name="T2" fmla="*/ 397 w 794"/>
                <a:gd name="T3" fmla="*/ 793 h 793"/>
                <a:gd name="T4" fmla="*/ 397 w 794"/>
                <a:gd name="T5" fmla="*/ 737 h 793"/>
                <a:gd name="T6" fmla="*/ 227 w 794"/>
                <a:gd name="T7" fmla="*/ 737 h 793"/>
                <a:gd name="T8" fmla="*/ 227 w 794"/>
                <a:gd name="T9" fmla="*/ 510 h 793"/>
                <a:gd name="T10" fmla="*/ 283 w 794"/>
                <a:gd name="T11" fmla="*/ 510 h 793"/>
                <a:gd name="T12" fmla="*/ 283 w 794"/>
                <a:gd name="T13" fmla="*/ 453 h 793"/>
                <a:gd name="T14" fmla="*/ 57 w 794"/>
                <a:gd name="T15" fmla="*/ 453 h 793"/>
                <a:gd name="T16" fmla="*/ 57 w 794"/>
                <a:gd name="T17" fmla="*/ 340 h 793"/>
                <a:gd name="T18" fmla="*/ 0 w 794"/>
                <a:gd name="T19" fmla="*/ 340 h 793"/>
                <a:gd name="T20" fmla="*/ 0 w 794"/>
                <a:gd name="T21" fmla="*/ 226 h 793"/>
                <a:gd name="T22" fmla="*/ 57 w 794"/>
                <a:gd name="T23" fmla="*/ 226 h 793"/>
                <a:gd name="T24" fmla="*/ 57 w 794"/>
                <a:gd name="T25" fmla="*/ 0 h 793"/>
                <a:gd name="T26" fmla="*/ 340 w 794"/>
                <a:gd name="T27" fmla="*/ 0 h 793"/>
                <a:gd name="T28" fmla="*/ 340 w 794"/>
                <a:gd name="T29" fmla="*/ 113 h 793"/>
                <a:gd name="T30" fmla="*/ 567 w 794"/>
                <a:gd name="T31" fmla="*/ 113 h 793"/>
                <a:gd name="T32" fmla="*/ 567 w 794"/>
                <a:gd name="T33" fmla="*/ 170 h 793"/>
                <a:gd name="T34" fmla="*/ 510 w 794"/>
                <a:gd name="T35" fmla="*/ 170 h 793"/>
                <a:gd name="T36" fmla="*/ 510 w 794"/>
                <a:gd name="T37" fmla="*/ 226 h 793"/>
                <a:gd name="T38" fmla="*/ 680 w 794"/>
                <a:gd name="T39" fmla="*/ 226 h 793"/>
                <a:gd name="T40" fmla="*/ 680 w 794"/>
                <a:gd name="T41" fmla="*/ 396 h 793"/>
                <a:gd name="T42" fmla="*/ 794 w 794"/>
                <a:gd name="T43" fmla="*/ 396 h 793"/>
                <a:gd name="T44" fmla="*/ 794 w 794"/>
                <a:gd name="T45" fmla="*/ 737 h 793"/>
                <a:gd name="T46" fmla="*/ 624 w 794"/>
                <a:gd name="T47" fmla="*/ 737 h 793"/>
                <a:gd name="T48" fmla="*/ 624 w 794"/>
                <a:gd name="T49" fmla="*/ 623 h 793"/>
                <a:gd name="T50" fmla="*/ 567 w 794"/>
                <a:gd name="T51" fmla="*/ 623 h 793"/>
                <a:gd name="T52" fmla="*/ 567 w 794"/>
                <a:gd name="T53" fmla="*/ 567 h 793"/>
                <a:gd name="T54" fmla="*/ 510 w 794"/>
                <a:gd name="T55" fmla="*/ 567 h 793"/>
                <a:gd name="T56" fmla="*/ 510 w 794"/>
                <a:gd name="T57" fmla="*/ 680 h 793"/>
                <a:gd name="T58" fmla="*/ 453 w 794"/>
                <a:gd name="T59" fmla="*/ 680 h 793"/>
                <a:gd name="T60" fmla="*/ 453 w 794"/>
                <a:gd name="T61" fmla="*/ 737 h 793"/>
                <a:gd name="T62" fmla="*/ 567 w 794"/>
                <a:gd name="T63" fmla="*/ 737 h 793"/>
                <a:gd name="T64" fmla="*/ 567 w 794"/>
                <a:gd name="T65" fmla="*/ 79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94" h="793">
                  <a:moveTo>
                    <a:pt x="567" y="793"/>
                  </a:moveTo>
                  <a:lnTo>
                    <a:pt x="397" y="793"/>
                  </a:lnTo>
                  <a:lnTo>
                    <a:pt x="397" y="737"/>
                  </a:lnTo>
                  <a:lnTo>
                    <a:pt x="227" y="737"/>
                  </a:lnTo>
                  <a:lnTo>
                    <a:pt x="227" y="510"/>
                  </a:lnTo>
                  <a:lnTo>
                    <a:pt x="283" y="510"/>
                  </a:lnTo>
                  <a:lnTo>
                    <a:pt x="283" y="453"/>
                  </a:lnTo>
                  <a:lnTo>
                    <a:pt x="57" y="45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226"/>
                  </a:lnTo>
                  <a:lnTo>
                    <a:pt x="680" y="226"/>
                  </a:lnTo>
                  <a:lnTo>
                    <a:pt x="680" y="396"/>
                  </a:lnTo>
                  <a:lnTo>
                    <a:pt x="794" y="396"/>
                  </a:lnTo>
                  <a:lnTo>
                    <a:pt x="794" y="737"/>
                  </a:lnTo>
                  <a:lnTo>
                    <a:pt x="624" y="737"/>
                  </a:lnTo>
                  <a:lnTo>
                    <a:pt x="624" y="623"/>
                  </a:lnTo>
                  <a:lnTo>
                    <a:pt x="567" y="623"/>
                  </a:lnTo>
                  <a:lnTo>
                    <a:pt x="567" y="567"/>
                  </a:lnTo>
                  <a:lnTo>
                    <a:pt x="510" y="567"/>
                  </a:lnTo>
                  <a:lnTo>
                    <a:pt x="510" y="680"/>
                  </a:lnTo>
                  <a:lnTo>
                    <a:pt x="453" y="680"/>
                  </a:lnTo>
                  <a:lnTo>
                    <a:pt x="453" y="737"/>
                  </a:lnTo>
                  <a:lnTo>
                    <a:pt x="567" y="737"/>
                  </a:lnTo>
                  <a:lnTo>
                    <a:pt x="567" y="79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3" name="Freeform 269"/>
            <p:cNvSpPr>
              <a:spLocks/>
            </p:cNvSpPr>
            <p:nvPr/>
          </p:nvSpPr>
          <p:spPr bwMode="auto">
            <a:xfrm>
              <a:off x="1777" y="5223"/>
              <a:ext cx="1134" cy="964"/>
            </a:xfrm>
            <a:custGeom>
              <a:avLst/>
              <a:gdLst>
                <a:gd name="T0" fmla="*/ 567 w 1134"/>
                <a:gd name="T1" fmla="*/ 907 h 964"/>
                <a:gd name="T2" fmla="*/ 283 w 1134"/>
                <a:gd name="T3" fmla="*/ 907 h 964"/>
                <a:gd name="T4" fmla="*/ 283 w 1134"/>
                <a:gd name="T5" fmla="*/ 794 h 964"/>
                <a:gd name="T6" fmla="*/ 0 w 1134"/>
                <a:gd name="T7" fmla="*/ 794 h 964"/>
                <a:gd name="T8" fmla="*/ 0 w 1134"/>
                <a:gd name="T9" fmla="*/ 567 h 964"/>
                <a:gd name="T10" fmla="*/ 56 w 1134"/>
                <a:gd name="T11" fmla="*/ 567 h 964"/>
                <a:gd name="T12" fmla="*/ 56 w 1134"/>
                <a:gd name="T13" fmla="*/ 510 h 964"/>
                <a:gd name="T14" fmla="*/ 226 w 1134"/>
                <a:gd name="T15" fmla="*/ 510 h 964"/>
                <a:gd name="T16" fmla="*/ 226 w 1134"/>
                <a:gd name="T17" fmla="*/ 453 h 964"/>
                <a:gd name="T18" fmla="*/ 283 w 1134"/>
                <a:gd name="T19" fmla="*/ 453 h 964"/>
                <a:gd name="T20" fmla="*/ 283 w 1134"/>
                <a:gd name="T21" fmla="*/ 397 h 964"/>
                <a:gd name="T22" fmla="*/ 396 w 1134"/>
                <a:gd name="T23" fmla="*/ 397 h 964"/>
                <a:gd name="T24" fmla="*/ 396 w 1134"/>
                <a:gd name="T25" fmla="*/ 283 h 964"/>
                <a:gd name="T26" fmla="*/ 453 w 1134"/>
                <a:gd name="T27" fmla="*/ 283 h 964"/>
                <a:gd name="T28" fmla="*/ 453 w 1134"/>
                <a:gd name="T29" fmla="*/ 170 h 964"/>
                <a:gd name="T30" fmla="*/ 510 w 1134"/>
                <a:gd name="T31" fmla="*/ 170 h 964"/>
                <a:gd name="T32" fmla="*/ 510 w 1134"/>
                <a:gd name="T33" fmla="*/ 113 h 964"/>
                <a:gd name="T34" fmla="*/ 567 w 1134"/>
                <a:gd name="T35" fmla="*/ 113 h 964"/>
                <a:gd name="T36" fmla="*/ 567 w 1134"/>
                <a:gd name="T37" fmla="*/ 56 h 964"/>
                <a:gd name="T38" fmla="*/ 680 w 1134"/>
                <a:gd name="T39" fmla="*/ 56 h 964"/>
                <a:gd name="T40" fmla="*/ 680 w 1134"/>
                <a:gd name="T41" fmla="*/ 0 h 964"/>
                <a:gd name="T42" fmla="*/ 793 w 1134"/>
                <a:gd name="T43" fmla="*/ 0 h 964"/>
                <a:gd name="T44" fmla="*/ 793 w 1134"/>
                <a:gd name="T45" fmla="*/ 56 h 964"/>
                <a:gd name="T46" fmla="*/ 850 w 1134"/>
                <a:gd name="T47" fmla="*/ 56 h 964"/>
                <a:gd name="T48" fmla="*/ 850 w 1134"/>
                <a:gd name="T49" fmla="*/ 113 h 964"/>
                <a:gd name="T50" fmla="*/ 1020 w 1134"/>
                <a:gd name="T51" fmla="*/ 113 h 964"/>
                <a:gd name="T52" fmla="*/ 1020 w 1134"/>
                <a:gd name="T53" fmla="*/ 170 h 964"/>
                <a:gd name="T54" fmla="*/ 1134 w 1134"/>
                <a:gd name="T55" fmla="*/ 170 h 964"/>
                <a:gd name="T56" fmla="*/ 1134 w 1134"/>
                <a:gd name="T57" fmla="*/ 397 h 964"/>
                <a:gd name="T58" fmla="*/ 1020 w 1134"/>
                <a:gd name="T59" fmla="*/ 397 h 964"/>
                <a:gd name="T60" fmla="*/ 1020 w 1134"/>
                <a:gd name="T61" fmla="*/ 340 h 964"/>
                <a:gd name="T62" fmla="*/ 963 w 1134"/>
                <a:gd name="T63" fmla="*/ 340 h 964"/>
                <a:gd name="T64" fmla="*/ 963 w 1134"/>
                <a:gd name="T65" fmla="*/ 453 h 964"/>
                <a:gd name="T66" fmla="*/ 850 w 1134"/>
                <a:gd name="T67" fmla="*/ 453 h 964"/>
                <a:gd name="T68" fmla="*/ 850 w 1134"/>
                <a:gd name="T69" fmla="*/ 567 h 964"/>
                <a:gd name="T70" fmla="*/ 737 w 1134"/>
                <a:gd name="T71" fmla="*/ 567 h 964"/>
                <a:gd name="T72" fmla="*/ 737 w 1134"/>
                <a:gd name="T73" fmla="*/ 680 h 964"/>
                <a:gd name="T74" fmla="*/ 793 w 1134"/>
                <a:gd name="T75" fmla="*/ 680 h 964"/>
                <a:gd name="T76" fmla="*/ 793 w 1134"/>
                <a:gd name="T77" fmla="*/ 794 h 964"/>
                <a:gd name="T78" fmla="*/ 850 w 1134"/>
                <a:gd name="T79" fmla="*/ 794 h 964"/>
                <a:gd name="T80" fmla="*/ 850 w 1134"/>
                <a:gd name="T81" fmla="*/ 907 h 964"/>
                <a:gd name="T82" fmla="*/ 737 w 1134"/>
                <a:gd name="T83" fmla="*/ 907 h 964"/>
                <a:gd name="T84" fmla="*/ 737 w 1134"/>
                <a:gd name="T85" fmla="*/ 964 h 964"/>
                <a:gd name="T86" fmla="*/ 680 w 1134"/>
                <a:gd name="T87" fmla="*/ 964 h 964"/>
                <a:gd name="T88" fmla="*/ 680 w 1134"/>
                <a:gd name="T89" fmla="*/ 907 h 964"/>
                <a:gd name="T90" fmla="*/ 623 w 1134"/>
                <a:gd name="T91" fmla="*/ 907 h 964"/>
                <a:gd name="T92" fmla="*/ 623 w 1134"/>
                <a:gd name="T93" fmla="*/ 794 h 964"/>
                <a:gd name="T94" fmla="*/ 567 w 1134"/>
                <a:gd name="T95" fmla="*/ 794 h 964"/>
                <a:gd name="T96" fmla="*/ 567 w 1134"/>
                <a:gd name="T97" fmla="*/ 90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34" h="964">
                  <a:moveTo>
                    <a:pt x="567" y="907"/>
                  </a:moveTo>
                  <a:lnTo>
                    <a:pt x="283" y="907"/>
                  </a:lnTo>
                  <a:lnTo>
                    <a:pt x="283" y="794"/>
                  </a:lnTo>
                  <a:lnTo>
                    <a:pt x="0" y="794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510"/>
                  </a:lnTo>
                  <a:lnTo>
                    <a:pt x="226" y="510"/>
                  </a:lnTo>
                  <a:lnTo>
                    <a:pt x="226" y="453"/>
                  </a:lnTo>
                  <a:lnTo>
                    <a:pt x="283" y="453"/>
                  </a:lnTo>
                  <a:lnTo>
                    <a:pt x="283" y="397"/>
                  </a:lnTo>
                  <a:lnTo>
                    <a:pt x="396" y="397"/>
                  </a:lnTo>
                  <a:lnTo>
                    <a:pt x="396" y="283"/>
                  </a:lnTo>
                  <a:lnTo>
                    <a:pt x="453" y="283"/>
                  </a:lnTo>
                  <a:lnTo>
                    <a:pt x="453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567" y="113"/>
                  </a:lnTo>
                  <a:lnTo>
                    <a:pt x="567" y="56"/>
                  </a:lnTo>
                  <a:lnTo>
                    <a:pt x="680" y="56"/>
                  </a:lnTo>
                  <a:lnTo>
                    <a:pt x="680" y="0"/>
                  </a:lnTo>
                  <a:lnTo>
                    <a:pt x="793" y="0"/>
                  </a:lnTo>
                  <a:lnTo>
                    <a:pt x="793" y="56"/>
                  </a:lnTo>
                  <a:lnTo>
                    <a:pt x="850" y="56"/>
                  </a:lnTo>
                  <a:lnTo>
                    <a:pt x="850" y="113"/>
                  </a:lnTo>
                  <a:lnTo>
                    <a:pt x="1020" y="113"/>
                  </a:lnTo>
                  <a:lnTo>
                    <a:pt x="1020" y="170"/>
                  </a:lnTo>
                  <a:lnTo>
                    <a:pt x="1134" y="170"/>
                  </a:lnTo>
                  <a:lnTo>
                    <a:pt x="1134" y="397"/>
                  </a:lnTo>
                  <a:lnTo>
                    <a:pt x="1020" y="397"/>
                  </a:lnTo>
                  <a:lnTo>
                    <a:pt x="1020" y="340"/>
                  </a:lnTo>
                  <a:lnTo>
                    <a:pt x="963" y="340"/>
                  </a:lnTo>
                  <a:lnTo>
                    <a:pt x="963" y="453"/>
                  </a:lnTo>
                  <a:lnTo>
                    <a:pt x="850" y="453"/>
                  </a:lnTo>
                  <a:lnTo>
                    <a:pt x="850" y="567"/>
                  </a:lnTo>
                  <a:lnTo>
                    <a:pt x="737" y="567"/>
                  </a:lnTo>
                  <a:lnTo>
                    <a:pt x="737" y="680"/>
                  </a:lnTo>
                  <a:lnTo>
                    <a:pt x="793" y="680"/>
                  </a:lnTo>
                  <a:lnTo>
                    <a:pt x="793" y="794"/>
                  </a:lnTo>
                  <a:lnTo>
                    <a:pt x="850" y="794"/>
                  </a:lnTo>
                  <a:lnTo>
                    <a:pt x="850" y="907"/>
                  </a:lnTo>
                  <a:lnTo>
                    <a:pt x="737" y="907"/>
                  </a:lnTo>
                  <a:lnTo>
                    <a:pt x="737" y="964"/>
                  </a:lnTo>
                  <a:lnTo>
                    <a:pt x="680" y="964"/>
                  </a:lnTo>
                  <a:lnTo>
                    <a:pt x="680" y="907"/>
                  </a:lnTo>
                  <a:lnTo>
                    <a:pt x="623" y="907"/>
                  </a:lnTo>
                  <a:lnTo>
                    <a:pt x="623" y="794"/>
                  </a:lnTo>
                  <a:lnTo>
                    <a:pt x="567" y="794"/>
                  </a:lnTo>
                  <a:lnTo>
                    <a:pt x="567" y="90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4" name="Freeform 270"/>
            <p:cNvSpPr>
              <a:spLocks/>
            </p:cNvSpPr>
            <p:nvPr/>
          </p:nvSpPr>
          <p:spPr bwMode="auto">
            <a:xfrm>
              <a:off x="4045" y="1310"/>
              <a:ext cx="113" cy="114"/>
            </a:xfrm>
            <a:custGeom>
              <a:avLst/>
              <a:gdLst>
                <a:gd name="T0" fmla="*/ 56 w 113"/>
                <a:gd name="T1" fmla="*/ 0 h 114"/>
                <a:gd name="T2" fmla="*/ 0 w 113"/>
                <a:gd name="T3" fmla="*/ 0 h 114"/>
                <a:gd name="T4" fmla="*/ 0 w 113"/>
                <a:gd name="T5" fmla="*/ 114 h 114"/>
                <a:gd name="T6" fmla="*/ 113 w 113"/>
                <a:gd name="T7" fmla="*/ 114 h 114"/>
                <a:gd name="T8" fmla="*/ 113 w 113"/>
                <a:gd name="T9" fmla="*/ 0 h 114"/>
                <a:gd name="T10" fmla="*/ 56 w 113"/>
                <a:gd name="T11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14">
                  <a:moveTo>
                    <a:pt x="56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7" name="Freeform 273"/>
            <p:cNvSpPr>
              <a:spLocks/>
            </p:cNvSpPr>
            <p:nvPr/>
          </p:nvSpPr>
          <p:spPr bwMode="auto">
            <a:xfrm>
              <a:off x="4101" y="1367"/>
              <a:ext cx="170" cy="170"/>
            </a:xfrm>
            <a:custGeom>
              <a:avLst/>
              <a:gdLst>
                <a:gd name="T0" fmla="*/ 57 w 170"/>
                <a:gd name="T1" fmla="*/ 0 h 170"/>
                <a:gd name="T2" fmla="*/ 114 w 170"/>
                <a:gd name="T3" fmla="*/ 0 h 170"/>
                <a:gd name="T4" fmla="*/ 170 w 170"/>
                <a:gd name="T5" fmla="*/ 0 h 170"/>
                <a:gd name="T6" fmla="*/ 170 w 170"/>
                <a:gd name="T7" fmla="*/ 170 h 170"/>
                <a:gd name="T8" fmla="*/ 114 w 170"/>
                <a:gd name="T9" fmla="*/ 170 h 170"/>
                <a:gd name="T10" fmla="*/ 57 w 170"/>
                <a:gd name="T11" fmla="*/ 170 h 170"/>
                <a:gd name="T12" fmla="*/ 57 w 170"/>
                <a:gd name="T13" fmla="*/ 113 h 170"/>
                <a:gd name="T14" fmla="*/ 0 w 170"/>
                <a:gd name="T15" fmla="*/ 113 h 170"/>
                <a:gd name="T16" fmla="*/ 0 w 170"/>
                <a:gd name="T17" fmla="*/ 57 h 170"/>
                <a:gd name="T18" fmla="*/ 57 w 170"/>
                <a:gd name="T19" fmla="*/ 57 h 170"/>
                <a:gd name="T20" fmla="*/ 57 w 170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70">
                  <a:moveTo>
                    <a:pt x="57" y="0"/>
                  </a:moveTo>
                  <a:lnTo>
                    <a:pt x="114" y="0"/>
                  </a:lnTo>
                  <a:lnTo>
                    <a:pt x="170" y="0"/>
                  </a:lnTo>
                  <a:lnTo>
                    <a:pt x="170" y="170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9" name="Freeform 275"/>
            <p:cNvSpPr>
              <a:spLocks/>
            </p:cNvSpPr>
            <p:nvPr/>
          </p:nvSpPr>
          <p:spPr bwMode="auto">
            <a:xfrm>
              <a:off x="4328" y="1027"/>
              <a:ext cx="227" cy="397"/>
            </a:xfrm>
            <a:custGeom>
              <a:avLst/>
              <a:gdLst>
                <a:gd name="T0" fmla="*/ 0 w 227"/>
                <a:gd name="T1" fmla="*/ 0 h 397"/>
                <a:gd name="T2" fmla="*/ 0 w 227"/>
                <a:gd name="T3" fmla="*/ 170 h 397"/>
                <a:gd name="T4" fmla="*/ 57 w 227"/>
                <a:gd name="T5" fmla="*/ 170 h 397"/>
                <a:gd name="T6" fmla="*/ 57 w 227"/>
                <a:gd name="T7" fmla="*/ 283 h 397"/>
                <a:gd name="T8" fmla="*/ 114 w 227"/>
                <a:gd name="T9" fmla="*/ 283 h 397"/>
                <a:gd name="T10" fmla="*/ 114 w 227"/>
                <a:gd name="T11" fmla="*/ 340 h 397"/>
                <a:gd name="T12" fmla="*/ 170 w 227"/>
                <a:gd name="T13" fmla="*/ 340 h 397"/>
                <a:gd name="T14" fmla="*/ 170 w 227"/>
                <a:gd name="T15" fmla="*/ 397 h 397"/>
                <a:gd name="T16" fmla="*/ 227 w 227"/>
                <a:gd name="T17" fmla="*/ 397 h 397"/>
                <a:gd name="T18" fmla="*/ 227 w 227"/>
                <a:gd name="T19" fmla="*/ 283 h 397"/>
                <a:gd name="T20" fmla="*/ 170 w 227"/>
                <a:gd name="T21" fmla="*/ 283 h 397"/>
                <a:gd name="T22" fmla="*/ 170 w 227"/>
                <a:gd name="T23" fmla="*/ 113 h 397"/>
                <a:gd name="T24" fmla="*/ 114 w 227"/>
                <a:gd name="T25" fmla="*/ 113 h 397"/>
                <a:gd name="T26" fmla="*/ 114 w 227"/>
                <a:gd name="T27" fmla="*/ 57 h 397"/>
                <a:gd name="T28" fmla="*/ 57 w 227"/>
                <a:gd name="T29" fmla="*/ 57 h 397"/>
                <a:gd name="T30" fmla="*/ 57 w 227"/>
                <a:gd name="T31" fmla="*/ 0 h 397"/>
                <a:gd name="T32" fmla="*/ 0 w 227"/>
                <a:gd name="T3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7" h="397">
                  <a:moveTo>
                    <a:pt x="0" y="0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57" y="283"/>
                  </a:lnTo>
                  <a:lnTo>
                    <a:pt x="114" y="283"/>
                  </a:lnTo>
                  <a:lnTo>
                    <a:pt x="114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113"/>
                  </a:lnTo>
                  <a:lnTo>
                    <a:pt x="114" y="113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0" name="Freeform 276"/>
            <p:cNvSpPr>
              <a:spLocks/>
            </p:cNvSpPr>
            <p:nvPr/>
          </p:nvSpPr>
          <p:spPr bwMode="auto">
            <a:xfrm>
              <a:off x="3761" y="630"/>
              <a:ext cx="681" cy="794"/>
            </a:xfrm>
            <a:custGeom>
              <a:avLst/>
              <a:gdLst>
                <a:gd name="T0" fmla="*/ 681 w 681"/>
                <a:gd name="T1" fmla="*/ 794 h 794"/>
                <a:gd name="T2" fmla="*/ 510 w 681"/>
                <a:gd name="T3" fmla="*/ 794 h 794"/>
                <a:gd name="T4" fmla="*/ 510 w 681"/>
                <a:gd name="T5" fmla="*/ 737 h 794"/>
                <a:gd name="T6" fmla="*/ 397 w 681"/>
                <a:gd name="T7" fmla="*/ 737 h 794"/>
                <a:gd name="T8" fmla="*/ 397 w 681"/>
                <a:gd name="T9" fmla="*/ 680 h 794"/>
                <a:gd name="T10" fmla="*/ 114 w 681"/>
                <a:gd name="T11" fmla="*/ 680 h 794"/>
                <a:gd name="T12" fmla="*/ 114 w 681"/>
                <a:gd name="T13" fmla="*/ 510 h 794"/>
                <a:gd name="T14" fmla="*/ 170 w 681"/>
                <a:gd name="T15" fmla="*/ 510 h 794"/>
                <a:gd name="T16" fmla="*/ 170 w 681"/>
                <a:gd name="T17" fmla="*/ 397 h 794"/>
                <a:gd name="T18" fmla="*/ 114 w 681"/>
                <a:gd name="T19" fmla="*/ 397 h 794"/>
                <a:gd name="T20" fmla="*/ 114 w 681"/>
                <a:gd name="T21" fmla="*/ 283 h 794"/>
                <a:gd name="T22" fmla="*/ 0 w 681"/>
                <a:gd name="T23" fmla="*/ 283 h 794"/>
                <a:gd name="T24" fmla="*/ 0 w 681"/>
                <a:gd name="T25" fmla="*/ 0 h 794"/>
                <a:gd name="T26" fmla="*/ 114 w 681"/>
                <a:gd name="T27" fmla="*/ 0 h 794"/>
                <a:gd name="T28" fmla="*/ 114 w 681"/>
                <a:gd name="T29" fmla="*/ 113 h 794"/>
                <a:gd name="T30" fmla="*/ 284 w 681"/>
                <a:gd name="T31" fmla="*/ 113 h 794"/>
                <a:gd name="T32" fmla="*/ 284 w 681"/>
                <a:gd name="T33" fmla="*/ 57 h 794"/>
                <a:gd name="T34" fmla="*/ 340 w 681"/>
                <a:gd name="T35" fmla="*/ 57 h 794"/>
                <a:gd name="T36" fmla="*/ 340 w 681"/>
                <a:gd name="T37" fmla="*/ 170 h 794"/>
                <a:gd name="T38" fmla="*/ 397 w 681"/>
                <a:gd name="T39" fmla="*/ 170 h 794"/>
                <a:gd name="T40" fmla="*/ 397 w 681"/>
                <a:gd name="T41" fmla="*/ 227 h 794"/>
                <a:gd name="T42" fmla="*/ 454 w 681"/>
                <a:gd name="T43" fmla="*/ 227 h 794"/>
                <a:gd name="T44" fmla="*/ 454 w 681"/>
                <a:gd name="T45" fmla="*/ 283 h 794"/>
                <a:gd name="T46" fmla="*/ 510 w 681"/>
                <a:gd name="T47" fmla="*/ 283 h 794"/>
                <a:gd name="T48" fmla="*/ 567 w 681"/>
                <a:gd name="T49" fmla="*/ 340 h 794"/>
                <a:gd name="T50" fmla="*/ 567 w 681"/>
                <a:gd name="T51" fmla="*/ 567 h 794"/>
                <a:gd name="T52" fmla="*/ 624 w 681"/>
                <a:gd name="T53" fmla="*/ 567 h 794"/>
                <a:gd name="T54" fmla="*/ 624 w 681"/>
                <a:gd name="T55" fmla="*/ 680 h 794"/>
                <a:gd name="T56" fmla="*/ 681 w 681"/>
                <a:gd name="T57" fmla="*/ 680 h 794"/>
                <a:gd name="T58" fmla="*/ 681 w 681"/>
                <a:gd name="T5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1" h="794">
                  <a:moveTo>
                    <a:pt x="681" y="794"/>
                  </a:moveTo>
                  <a:lnTo>
                    <a:pt x="510" y="794"/>
                  </a:lnTo>
                  <a:lnTo>
                    <a:pt x="510" y="737"/>
                  </a:lnTo>
                  <a:lnTo>
                    <a:pt x="397" y="737"/>
                  </a:lnTo>
                  <a:lnTo>
                    <a:pt x="397" y="680"/>
                  </a:lnTo>
                  <a:lnTo>
                    <a:pt x="114" y="680"/>
                  </a:lnTo>
                  <a:lnTo>
                    <a:pt x="114" y="510"/>
                  </a:lnTo>
                  <a:lnTo>
                    <a:pt x="170" y="510"/>
                  </a:lnTo>
                  <a:lnTo>
                    <a:pt x="170" y="397"/>
                  </a:lnTo>
                  <a:lnTo>
                    <a:pt x="114" y="397"/>
                  </a:lnTo>
                  <a:lnTo>
                    <a:pt x="114" y="283"/>
                  </a:lnTo>
                  <a:lnTo>
                    <a:pt x="0" y="283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284" y="113"/>
                  </a:lnTo>
                  <a:lnTo>
                    <a:pt x="284" y="57"/>
                  </a:lnTo>
                  <a:lnTo>
                    <a:pt x="340" y="57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283"/>
                  </a:lnTo>
                  <a:lnTo>
                    <a:pt x="510" y="283"/>
                  </a:lnTo>
                  <a:lnTo>
                    <a:pt x="567" y="340"/>
                  </a:lnTo>
                  <a:lnTo>
                    <a:pt x="567" y="567"/>
                  </a:lnTo>
                  <a:lnTo>
                    <a:pt x="624" y="567"/>
                  </a:lnTo>
                  <a:lnTo>
                    <a:pt x="624" y="680"/>
                  </a:lnTo>
                  <a:lnTo>
                    <a:pt x="681" y="680"/>
                  </a:lnTo>
                  <a:lnTo>
                    <a:pt x="681" y="79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3" name="Freeform 279"/>
            <p:cNvSpPr>
              <a:spLocks/>
            </p:cNvSpPr>
            <p:nvPr/>
          </p:nvSpPr>
          <p:spPr bwMode="auto">
            <a:xfrm>
              <a:off x="3704" y="913"/>
              <a:ext cx="227" cy="397"/>
            </a:xfrm>
            <a:custGeom>
              <a:avLst/>
              <a:gdLst>
                <a:gd name="T0" fmla="*/ 171 w 227"/>
                <a:gd name="T1" fmla="*/ 0 h 397"/>
                <a:gd name="T2" fmla="*/ 114 w 227"/>
                <a:gd name="T3" fmla="*/ 0 h 397"/>
                <a:gd name="T4" fmla="*/ 114 w 227"/>
                <a:gd name="T5" fmla="*/ 57 h 397"/>
                <a:gd name="T6" fmla="*/ 57 w 227"/>
                <a:gd name="T7" fmla="*/ 57 h 397"/>
                <a:gd name="T8" fmla="*/ 57 w 227"/>
                <a:gd name="T9" fmla="*/ 171 h 397"/>
                <a:gd name="T10" fmla="*/ 0 w 227"/>
                <a:gd name="T11" fmla="*/ 171 h 397"/>
                <a:gd name="T12" fmla="*/ 0 w 227"/>
                <a:gd name="T13" fmla="*/ 341 h 397"/>
                <a:gd name="T14" fmla="*/ 57 w 227"/>
                <a:gd name="T15" fmla="*/ 341 h 397"/>
                <a:gd name="T16" fmla="*/ 57 w 227"/>
                <a:gd name="T17" fmla="*/ 397 h 397"/>
                <a:gd name="T18" fmla="*/ 171 w 227"/>
                <a:gd name="T19" fmla="*/ 397 h 397"/>
                <a:gd name="T20" fmla="*/ 171 w 227"/>
                <a:gd name="T21" fmla="*/ 227 h 397"/>
                <a:gd name="T22" fmla="*/ 227 w 227"/>
                <a:gd name="T23" fmla="*/ 227 h 397"/>
                <a:gd name="T24" fmla="*/ 227 w 227"/>
                <a:gd name="T25" fmla="*/ 114 h 397"/>
                <a:gd name="T26" fmla="*/ 171 w 227"/>
                <a:gd name="T27" fmla="*/ 114 h 397"/>
                <a:gd name="T28" fmla="*/ 171 w 227"/>
                <a:gd name="T2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397">
                  <a:moveTo>
                    <a:pt x="171" y="0"/>
                  </a:move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171"/>
                  </a:lnTo>
                  <a:lnTo>
                    <a:pt x="0" y="171"/>
                  </a:lnTo>
                  <a:lnTo>
                    <a:pt x="0" y="341"/>
                  </a:lnTo>
                  <a:lnTo>
                    <a:pt x="57" y="341"/>
                  </a:lnTo>
                  <a:lnTo>
                    <a:pt x="57" y="397"/>
                  </a:lnTo>
                  <a:lnTo>
                    <a:pt x="171" y="397"/>
                  </a:lnTo>
                  <a:lnTo>
                    <a:pt x="171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171" y="114"/>
                  </a:lnTo>
                  <a:lnTo>
                    <a:pt x="17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4" name="Freeform 280"/>
            <p:cNvSpPr>
              <a:spLocks/>
            </p:cNvSpPr>
            <p:nvPr/>
          </p:nvSpPr>
          <p:spPr bwMode="auto">
            <a:xfrm>
              <a:off x="3024" y="233"/>
              <a:ext cx="794" cy="964"/>
            </a:xfrm>
            <a:custGeom>
              <a:avLst/>
              <a:gdLst>
                <a:gd name="T0" fmla="*/ 680 w 794"/>
                <a:gd name="T1" fmla="*/ 964 h 964"/>
                <a:gd name="T2" fmla="*/ 510 w 794"/>
                <a:gd name="T3" fmla="*/ 964 h 964"/>
                <a:gd name="T4" fmla="*/ 510 w 794"/>
                <a:gd name="T5" fmla="*/ 851 h 964"/>
                <a:gd name="T6" fmla="*/ 170 w 794"/>
                <a:gd name="T7" fmla="*/ 851 h 964"/>
                <a:gd name="T8" fmla="*/ 170 w 794"/>
                <a:gd name="T9" fmla="*/ 567 h 964"/>
                <a:gd name="T10" fmla="*/ 227 w 794"/>
                <a:gd name="T11" fmla="*/ 567 h 964"/>
                <a:gd name="T12" fmla="*/ 227 w 794"/>
                <a:gd name="T13" fmla="*/ 454 h 964"/>
                <a:gd name="T14" fmla="*/ 113 w 794"/>
                <a:gd name="T15" fmla="*/ 454 h 964"/>
                <a:gd name="T16" fmla="*/ 113 w 794"/>
                <a:gd name="T17" fmla="*/ 397 h 964"/>
                <a:gd name="T18" fmla="*/ 0 w 794"/>
                <a:gd name="T19" fmla="*/ 397 h 964"/>
                <a:gd name="T20" fmla="*/ 0 w 794"/>
                <a:gd name="T21" fmla="*/ 284 h 964"/>
                <a:gd name="T22" fmla="*/ 57 w 794"/>
                <a:gd name="T23" fmla="*/ 284 h 964"/>
                <a:gd name="T24" fmla="*/ 57 w 794"/>
                <a:gd name="T25" fmla="*/ 170 h 964"/>
                <a:gd name="T26" fmla="*/ 113 w 794"/>
                <a:gd name="T27" fmla="*/ 170 h 964"/>
                <a:gd name="T28" fmla="*/ 113 w 794"/>
                <a:gd name="T29" fmla="*/ 113 h 964"/>
                <a:gd name="T30" fmla="*/ 170 w 794"/>
                <a:gd name="T31" fmla="*/ 113 h 964"/>
                <a:gd name="T32" fmla="*/ 170 w 794"/>
                <a:gd name="T33" fmla="*/ 170 h 964"/>
                <a:gd name="T34" fmla="*/ 227 w 794"/>
                <a:gd name="T35" fmla="*/ 170 h 964"/>
                <a:gd name="T36" fmla="*/ 227 w 794"/>
                <a:gd name="T37" fmla="*/ 113 h 964"/>
                <a:gd name="T38" fmla="*/ 454 w 794"/>
                <a:gd name="T39" fmla="*/ 113 h 964"/>
                <a:gd name="T40" fmla="*/ 454 w 794"/>
                <a:gd name="T41" fmla="*/ 0 h 964"/>
                <a:gd name="T42" fmla="*/ 567 w 794"/>
                <a:gd name="T43" fmla="*/ 0 h 964"/>
                <a:gd name="T44" fmla="*/ 567 w 794"/>
                <a:gd name="T45" fmla="*/ 113 h 964"/>
                <a:gd name="T46" fmla="*/ 624 w 794"/>
                <a:gd name="T47" fmla="*/ 113 h 964"/>
                <a:gd name="T48" fmla="*/ 624 w 794"/>
                <a:gd name="T49" fmla="*/ 170 h 964"/>
                <a:gd name="T50" fmla="*/ 680 w 794"/>
                <a:gd name="T51" fmla="*/ 170 h 964"/>
                <a:gd name="T52" fmla="*/ 680 w 794"/>
                <a:gd name="T53" fmla="*/ 284 h 964"/>
                <a:gd name="T54" fmla="*/ 737 w 794"/>
                <a:gd name="T55" fmla="*/ 284 h 964"/>
                <a:gd name="T56" fmla="*/ 794 w 794"/>
                <a:gd name="T57" fmla="*/ 284 h 964"/>
                <a:gd name="T58" fmla="*/ 794 w 794"/>
                <a:gd name="T59" fmla="*/ 397 h 964"/>
                <a:gd name="T60" fmla="*/ 737 w 794"/>
                <a:gd name="T61" fmla="*/ 397 h 964"/>
                <a:gd name="T62" fmla="*/ 737 w 794"/>
                <a:gd name="T63" fmla="*/ 680 h 964"/>
                <a:gd name="T64" fmla="*/ 794 w 794"/>
                <a:gd name="T65" fmla="*/ 680 h 964"/>
                <a:gd name="T66" fmla="*/ 794 w 794"/>
                <a:gd name="T67" fmla="*/ 737 h 964"/>
                <a:gd name="T68" fmla="*/ 737 w 794"/>
                <a:gd name="T69" fmla="*/ 737 h 964"/>
                <a:gd name="T70" fmla="*/ 737 w 794"/>
                <a:gd name="T71" fmla="*/ 851 h 964"/>
                <a:gd name="T72" fmla="*/ 680 w 794"/>
                <a:gd name="T73" fmla="*/ 851 h 964"/>
                <a:gd name="T74" fmla="*/ 680 w 794"/>
                <a:gd name="T75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4" h="964">
                  <a:moveTo>
                    <a:pt x="680" y="964"/>
                  </a:moveTo>
                  <a:lnTo>
                    <a:pt x="510" y="964"/>
                  </a:lnTo>
                  <a:lnTo>
                    <a:pt x="510" y="851"/>
                  </a:lnTo>
                  <a:lnTo>
                    <a:pt x="170" y="851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0" y="39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24" y="113"/>
                  </a:lnTo>
                  <a:lnTo>
                    <a:pt x="624" y="170"/>
                  </a:lnTo>
                  <a:lnTo>
                    <a:pt x="680" y="170"/>
                  </a:lnTo>
                  <a:lnTo>
                    <a:pt x="680" y="284"/>
                  </a:lnTo>
                  <a:lnTo>
                    <a:pt x="737" y="284"/>
                  </a:lnTo>
                  <a:lnTo>
                    <a:pt x="794" y="284"/>
                  </a:lnTo>
                  <a:lnTo>
                    <a:pt x="794" y="397"/>
                  </a:lnTo>
                  <a:lnTo>
                    <a:pt x="737" y="397"/>
                  </a:lnTo>
                  <a:lnTo>
                    <a:pt x="737" y="680"/>
                  </a:lnTo>
                  <a:lnTo>
                    <a:pt x="794" y="680"/>
                  </a:lnTo>
                  <a:lnTo>
                    <a:pt x="794" y="737"/>
                  </a:lnTo>
                  <a:lnTo>
                    <a:pt x="737" y="737"/>
                  </a:lnTo>
                  <a:lnTo>
                    <a:pt x="737" y="851"/>
                  </a:lnTo>
                  <a:lnTo>
                    <a:pt x="680" y="851"/>
                  </a:lnTo>
                  <a:lnTo>
                    <a:pt x="680" y="96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5" name="Freeform 281"/>
            <p:cNvSpPr>
              <a:spLocks/>
            </p:cNvSpPr>
            <p:nvPr/>
          </p:nvSpPr>
          <p:spPr bwMode="auto">
            <a:xfrm>
              <a:off x="3081" y="1084"/>
              <a:ext cx="567" cy="453"/>
            </a:xfrm>
            <a:custGeom>
              <a:avLst/>
              <a:gdLst>
                <a:gd name="T0" fmla="*/ 453 w 567"/>
                <a:gd name="T1" fmla="*/ 0 h 453"/>
                <a:gd name="T2" fmla="*/ 56 w 567"/>
                <a:gd name="T3" fmla="*/ 0 h 453"/>
                <a:gd name="T4" fmla="*/ 56 w 567"/>
                <a:gd name="T5" fmla="*/ 170 h 453"/>
                <a:gd name="T6" fmla="*/ 0 w 567"/>
                <a:gd name="T7" fmla="*/ 170 h 453"/>
                <a:gd name="T8" fmla="*/ 0 w 567"/>
                <a:gd name="T9" fmla="*/ 453 h 453"/>
                <a:gd name="T10" fmla="*/ 510 w 567"/>
                <a:gd name="T11" fmla="*/ 453 h 453"/>
                <a:gd name="T12" fmla="*/ 510 w 567"/>
                <a:gd name="T13" fmla="*/ 396 h 453"/>
                <a:gd name="T14" fmla="*/ 567 w 567"/>
                <a:gd name="T15" fmla="*/ 396 h 453"/>
                <a:gd name="T16" fmla="*/ 567 w 567"/>
                <a:gd name="T17" fmla="*/ 283 h 453"/>
                <a:gd name="T18" fmla="*/ 510 w 567"/>
                <a:gd name="T19" fmla="*/ 283 h 453"/>
                <a:gd name="T20" fmla="*/ 510 w 567"/>
                <a:gd name="T21" fmla="*/ 113 h 453"/>
                <a:gd name="T22" fmla="*/ 453 w 567"/>
                <a:gd name="T23" fmla="*/ 113 h 453"/>
                <a:gd name="T24" fmla="*/ 453 w 567"/>
                <a:gd name="T2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453">
                  <a:moveTo>
                    <a:pt x="453" y="0"/>
                  </a:moveTo>
                  <a:lnTo>
                    <a:pt x="56" y="0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453"/>
                  </a:lnTo>
                  <a:lnTo>
                    <a:pt x="510" y="453"/>
                  </a:lnTo>
                  <a:lnTo>
                    <a:pt x="510" y="396"/>
                  </a:lnTo>
                  <a:lnTo>
                    <a:pt x="567" y="396"/>
                  </a:lnTo>
                  <a:lnTo>
                    <a:pt x="567" y="283"/>
                  </a:lnTo>
                  <a:lnTo>
                    <a:pt x="510" y="283"/>
                  </a:lnTo>
                  <a:lnTo>
                    <a:pt x="510" y="113"/>
                  </a:lnTo>
                  <a:lnTo>
                    <a:pt x="453" y="113"/>
                  </a:lnTo>
                  <a:lnTo>
                    <a:pt x="45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6" name="Freeform 282"/>
            <p:cNvSpPr>
              <a:spLocks/>
            </p:cNvSpPr>
            <p:nvPr/>
          </p:nvSpPr>
          <p:spPr bwMode="auto">
            <a:xfrm>
              <a:off x="3081" y="1197"/>
              <a:ext cx="1077" cy="850"/>
            </a:xfrm>
            <a:custGeom>
              <a:avLst/>
              <a:gdLst>
                <a:gd name="T0" fmla="*/ 0 w 1077"/>
                <a:gd name="T1" fmla="*/ 340 h 850"/>
                <a:gd name="T2" fmla="*/ 510 w 1077"/>
                <a:gd name="T3" fmla="*/ 340 h 850"/>
                <a:gd name="T4" fmla="*/ 510 w 1077"/>
                <a:gd name="T5" fmla="*/ 283 h 850"/>
                <a:gd name="T6" fmla="*/ 567 w 1077"/>
                <a:gd name="T7" fmla="*/ 283 h 850"/>
                <a:gd name="T8" fmla="*/ 567 w 1077"/>
                <a:gd name="T9" fmla="*/ 170 h 850"/>
                <a:gd name="T10" fmla="*/ 510 w 1077"/>
                <a:gd name="T11" fmla="*/ 170 h 850"/>
                <a:gd name="T12" fmla="*/ 510 w 1077"/>
                <a:gd name="T13" fmla="*/ 0 h 850"/>
                <a:gd name="T14" fmla="*/ 623 w 1077"/>
                <a:gd name="T15" fmla="*/ 0 h 850"/>
                <a:gd name="T16" fmla="*/ 623 w 1077"/>
                <a:gd name="T17" fmla="*/ 57 h 850"/>
                <a:gd name="T18" fmla="*/ 680 w 1077"/>
                <a:gd name="T19" fmla="*/ 57 h 850"/>
                <a:gd name="T20" fmla="*/ 680 w 1077"/>
                <a:gd name="T21" fmla="*/ 113 h 850"/>
                <a:gd name="T22" fmla="*/ 964 w 1077"/>
                <a:gd name="T23" fmla="*/ 113 h 850"/>
                <a:gd name="T24" fmla="*/ 964 w 1077"/>
                <a:gd name="T25" fmla="*/ 227 h 850"/>
                <a:gd name="T26" fmla="*/ 1020 w 1077"/>
                <a:gd name="T27" fmla="*/ 227 h 850"/>
                <a:gd name="T28" fmla="*/ 1020 w 1077"/>
                <a:gd name="T29" fmla="*/ 283 h 850"/>
                <a:gd name="T30" fmla="*/ 1077 w 1077"/>
                <a:gd name="T31" fmla="*/ 283 h 850"/>
                <a:gd name="T32" fmla="*/ 1077 w 1077"/>
                <a:gd name="T33" fmla="*/ 510 h 850"/>
                <a:gd name="T34" fmla="*/ 964 w 1077"/>
                <a:gd name="T35" fmla="*/ 510 h 850"/>
                <a:gd name="T36" fmla="*/ 964 w 1077"/>
                <a:gd name="T37" fmla="*/ 624 h 850"/>
                <a:gd name="T38" fmla="*/ 1077 w 1077"/>
                <a:gd name="T39" fmla="*/ 624 h 850"/>
                <a:gd name="T40" fmla="*/ 1077 w 1077"/>
                <a:gd name="T41" fmla="*/ 680 h 850"/>
                <a:gd name="T42" fmla="*/ 964 w 1077"/>
                <a:gd name="T43" fmla="*/ 680 h 850"/>
                <a:gd name="T44" fmla="*/ 964 w 1077"/>
                <a:gd name="T45" fmla="*/ 850 h 850"/>
                <a:gd name="T46" fmla="*/ 794 w 1077"/>
                <a:gd name="T47" fmla="*/ 850 h 850"/>
                <a:gd name="T48" fmla="*/ 794 w 1077"/>
                <a:gd name="T49" fmla="*/ 794 h 850"/>
                <a:gd name="T50" fmla="*/ 567 w 1077"/>
                <a:gd name="T51" fmla="*/ 794 h 850"/>
                <a:gd name="T52" fmla="*/ 567 w 1077"/>
                <a:gd name="T53" fmla="*/ 737 h 850"/>
                <a:gd name="T54" fmla="*/ 453 w 1077"/>
                <a:gd name="T55" fmla="*/ 737 h 850"/>
                <a:gd name="T56" fmla="*/ 453 w 1077"/>
                <a:gd name="T57" fmla="*/ 680 h 850"/>
                <a:gd name="T58" fmla="*/ 397 w 1077"/>
                <a:gd name="T59" fmla="*/ 680 h 850"/>
                <a:gd name="T60" fmla="*/ 397 w 1077"/>
                <a:gd name="T61" fmla="*/ 624 h 850"/>
                <a:gd name="T62" fmla="*/ 340 w 1077"/>
                <a:gd name="T63" fmla="*/ 624 h 850"/>
                <a:gd name="T64" fmla="*/ 340 w 1077"/>
                <a:gd name="T65" fmla="*/ 567 h 850"/>
                <a:gd name="T66" fmla="*/ 283 w 1077"/>
                <a:gd name="T67" fmla="*/ 567 h 850"/>
                <a:gd name="T68" fmla="*/ 227 w 1077"/>
                <a:gd name="T69" fmla="*/ 567 h 850"/>
                <a:gd name="T70" fmla="*/ 227 w 1077"/>
                <a:gd name="T71" fmla="*/ 454 h 850"/>
                <a:gd name="T72" fmla="*/ 170 w 1077"/>
                <a:gd name="T73" fmla="*/ 454 h 850"/>
                <a:gd name="T74" fmla="*/ 170 w 1077"/>
                <a:gd name="T75" fmla="*/ 397 h 850"/>
                <a:gd name="T76" fmla="*/ 0 w 1077"/>
                <a:gd name="T77" fmla="*/ 397 h 850"/>
                <a:gd name="T78" fmla="*/ 0 w 1077"/>
                <a:gd name="T79" fmla="*/ 34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7" h="850">
                  <a:moveTo>
                    <a:pt x="0" y="340"/>
                  </a:moveTo>
                  <a:lnTo>
                    <a:pt x="510" y="340"/>
                  </a:lnTo>
                  <a:lnTo>
                    <a:pt x="510" y="283"/>
                  </a:lnTo>
                  <a:lnTo>
                    <a:pt x="567" y="283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0"/>
                  </a:lnTo>
                  <a:lnTo>
                    <a:pt x="623" y="0"/>
                  </a:lnTo>
                  <a:lnTo>
                    <a:pt x="623" y="57"/>
                  </a:lnTo>
                  <a:lnTo>
                    <a:pt x="680" y="57"/>
                  </a:lnTo>
                  <a:lnTo>
                    <a:pt x="680" y="113"/>
                  </a:lnTo>
                  <a:lnTo>
                    <a:pt x="964" y="113"/>
                  </a:lnTo>
                  <a:lnTo>
                    <a:pt x="964" y="227"/>
                  </a:lnTo>
                  <a:lnTo>
                    <a:pt x="1020" y="227"/>
                  </a:lnTo>
                  <a:lnTo>
                    <a:pt x="1020" y="283"/>
                  </a:lnTo>
                  <a:lnTo>
                    <a:pt x="1077" y="283"/>
                  </a:lnTo>
                  <a:lnTo>
                    <a:pt x="1077" y="510"/>
                  </a:lnTo>
                  <a:lnTo>
                    <a:pt x="964" y="510"/>
                  </a:lnTo>
                  <a:lnTo>
                    <a:pt x="964" y="624"/>
                  </a:lnTo>
                  <a:lnTo>
                    <a:pt x="1077" y="624"/>
                  </a:lnTo>
                  <a:lnTo>
                    <a:pt x="1077" y="680"/>
                  </a:lnTo>
                  <a:lnTo>
                    <a:pt x="964" y="680"/>
                  </a:lnTo>
                  <a:lnTo>
                    <a:pt x="964" y="850"/>
                  </a:lnTo>
                  <a:lnTo>
                    <a:pt x="794" y="850"/>
                  </a:lnTo>
                  <a:lnTo>
                    <a:pt x="794" y="794"/>
                  </a:lnTo>
                  <a:lnTo>
                    <a:pt x="567" y="794"/>
                  </a:lnTo>
                  <a:lnTo>
                    <a:pt x="567" y="737"/>
                  </a:lnTo>
                  <a:lnTo>
                    <a:pt x="453" y="737"/>
                  </a:lnTo>
                  <a:lnTo>
                    <a:pt x="453" y="680"/>
                  </a:lnTo>
                  <a:lnTo>
                    <a:pt x="397" y="680"/>
                  </a:lnTo>
                  <a:lnTo>
                    <a:pt x="397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0" y="397"/>
                  </a:lnTo>
                  <a:lnTo>
                    <a:pt x="0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7" name="Freeform 283"/>
            <p:cNvSpPr>
              <a:spLocks/>
            </p:cNvSpPr>
            <p:nvPr/>
          </p:nvSpPr>
          <p:spPr bwMode="auto">
            <a:xfrm>
              <a:off x="3024" y="1594"/>
              <a:ext cx="1021" cy="964"/>
            </a:xfrm>
            <a:custGeom>
              <a:avLst/>
              <a:gdLst>
                <a:gd name="T0" fmla="*/ 680 w 1021"/>
                <a:gd name="T1" fmla="*/ 964 h 964"/>
                <a:gd name="T2" fmla="*/ 737 w 1021"/>
                <a:gd name="T3" fmla="*/ 964 h 964"/>
                <a:gd name="T4" fmla="*/ 737 w 1021"/>
                <a:gd name="T5" fmla="*/ 850 h 964"/>
                <a:gd name="T6" fmla="*/ 794 w 1021"/>
                <a:gd name="T7" fmla="*/ 850 h 964"/>
                <a:gd name="T8" fmla="*/ 794 w 1021"/>
                <a:gd name="T9" fmla="*/ 794 h 964"/>
                <a:gd name="T10" fmla="*/ 851 w 1021"/>
                <a:gd name="T11" fmla="*/ 794 h 964"/>
                <a:gd name="T12" fmla="*/ 851 w 1021"/>
                <a:gd name="T13" fmla="*/ 737 h 964"/>
                <a:gd name="T14" fmla="*/ 907 w 1021"/>
                <a:gd name="T15" fmla="*/ 737 h 964"/>
                <a:gd name="T16" fmla="*/ 907 w 1021"/>
                <a:gd name="T17" fmla="*/ 624 h 964"/>
                <a:gd name="T18" fmla="*/ 964 w 1021"/>
                <a:gd name="T19" fmla="*/ 624 h 964"/>
                <a:gd name="T20" fmla="*/ 964 w 1021"/>
                <a:gd name="T21" fmla="*/ 567 h 964"/>
                <a:gd name="T22" fmla="*/ 1021 w 1021"/>
                <a:gd name="T23" fmla="*/ 567 h 964"/>
                <a:gd name="T24" fmla="*/ 1021 w 1021"/>
                <a:gd name="T25" fmla="*/ 453 h 964"/>
                <a:gd name="T26" fmla="*/ 851 w 1021"/>
                <a:gd name="T27" fmla="*/ 453 h 964"/>
                <a:gd name="T28" fmla="*/ 851 w 1021"/>
                <a:gd name="T29" fmla="*/ 397 h 964"/>
                <a:gd name="T30" fmla="*/ 624 w 1021"/>
                <a:gd name="T31" fmla="*/ 397 h 964"/>
                <a:gd name="T32" fmla="*/ 624 w 1021"/>
                <a:gd name="T33" fmla="*/ 340 h 964"/>
                <a:gd name="T34" fmla="*/ 510 w 1021"/>
                <a:gd name="T35" fmla="*/ 340 h 964"/>
                <a:gd name="T36" fmla="*/ 510 w 1021"/>
                <a:gd name="T37" fmla="*/ 283 h 964"/>
                <a:gd name="T38" fmla="*/ 454 w 1021"/>
                <a:gd name="T39" fmla="*/ 283 h 964"/>
                <a:gd name="T40" fmla="*/ 454 w 1021"/>
                <a:gd name="T41" fmla="*/ 227 h 964"/>
                <a:gd name="T42" fmla="*/ 397 w 1021"/>
                <a:gd name="T43" fmla="*/ 227 h 964"/>
                <a:gd name="T44" fmla="*/ 397 w 1021"/>
                <a:gd name="T45" fmla="*/ 170 h 964"/>
                <a:gd name="T46" fmla="*/ 284 w 1021"/>
                <a:gd name="T47" fmla="*/ 170 h 964"/>
                <a:gd name="T48" fmla="*/ 284 w 1021"/>
                <a:gd name="T49" fmla="*/ 57 h 964"/>
                <a:gd name="T50" fmla="*/ 227 w 1021"/>
                <a:gd name="T51" fmla="*/ 57 h 964"/>
                <a:gd name="T52" fmla="*/ 227 w 1021"/>
                <a:gd name="T53" fmla="*/ 0 h 964"/>
                <a:gd name="T54" fmla="*/ 57 w 1021"/>
                <a:gd name="T55" fmla="*/ 0 h 964"/>
                <a:gd name="T56" fmla="*/ 57 w 1021"/>
                <a:gd name="T57" fmla="*/ 57 h 964"/>
                <a:gd name="T58" fmla="*/ 0 w 1021"/>
                <a:gd name="T59" fmla="*/ 57 h 964"/>
                <a:gd name="T60" fmla="*/ 0 w 1021"/>
                <a:gd name="T61" fmla="*/ 227 h 964"/>
                <a:gd name="T62" fmla="*/ 113 w 1021"/>
                <a:gd name="T63" fmla="*/ 227 h 964"/>
                <a:gd name="T64" fmla="*/ 113 w 1021"/>
                <a:gd name="T65" fmla="*/ 340 h 964"/>
                <a:gd name="T66" fmla="*/ 170 w 1021"/>
                <a:gd name="T67" fmla="*/ 340 h 964"/>
                <a:gd name="T68" fmla="*/ 170 w 1021"/>
                <a:gd name="T69" fmla="*/ 397 h 964"/>
                <a:gd name="T70" fmla="*/ 397 w 1021"/>
                <a:gd name="T71" fmla="*/ 397 h 964"/>
                <a:gd name="T72" fmla="*/ 397 w 1021"/>
                <a:gd name="T73" fmla="*/ 680 h 964"/>
                <a:gd name="T74" fmla="*/ 340 w 1021"/>
                <a:gd name="T75" fmla="*/ 680 h 964"/>
                <a:gd name="T76" fmla="*/ 340 w 1021"/>
                <a:gd name="T77" fmla="*/ 737 h 964"/>
                <a:gd name="T78" fmla="*/ 340 w 1021"/>
                <a:gd name="T79" fmla="*/ 794 h 964"/>
                <a:gd name="T80" fmla="*/ 397 w 1021"/>
                <a:gd name="T81" fmla="*/ 794 h 964"/>
                <a:gd name="T82" fmla="*/ 397 w 1021"/>
                <a:gd name="T83" fmla="*/ 964 h 964"/>
                <a:gd name="T84" fmla="*/ 454 w 1021"/>
                <a:gd name="T85" fmla="*/ 964 h 964"/>
                <a:gd name="T86" fmla="*/ 454 w 1021"/>
                <a:gd name="T87" fmla="*/ 907 h 964"/>
                <a:gd name="T88" fmla="*/ 680 w 1021"/>
                <a:gd name="T89" fmla="*/ 907 h 964"/>
                <a:gd name="T90" fmla="*/ 680 w 1021"/>
                <a:gd name="T91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21" h="964">
                  <a:moveTo>
                    <a:pt x="680" y="964"/>
                  </a:moveTo>
                  <a:lnTo>
                    <a:pt x="737" y="964"/>
                  </a:lnTo>
                  <a:lnTo>
                    <a:pt x="737" y="850"/>
                  </a:lnTo>
                  <a:lnTo>
                    <a:pt x="794" y="850"/>
                  </a:lnTo>
                  <a:lnTo>
                    <a:pt x="794" y="794"/>
                  </a:lnTo>
                  <a:lnTo>
                    <a:pt x="851" y="794"/>
                  </a:lnTo>
                  <a:lnTo>
                    <a:pt x="851" y="737"/>
                  </a:lnTo>
                  <a:lnTo>
                    <a:pt x="907" y="737"/>
                  </a:lnTo>
                  <a:lnTo>
                    <a:pt x="907" y="624"/>
                  </a:lnTo>
                  <a:lnTo>
                    <a:pt x="964" y="624"/>
                  </a:lnTo>
                  <a:lnTo>
                    <a:pt x="964" y="567"/>
                  </a:lnTo>
                  <a:lnTo>
                    <a:pt x="1021" y="567"/>
                  </a:lnTo>
                  <a:lnTo>
                    <a:pt x="1021" y="453"/>
                  </a:lnTo>
                  <a:lnTo>
                    <a:pt x="851" y="453"/>
                  </a:lnTo>
                  <a:lnTo>
                    <a:pt x="851" y="397"/>
                  </a:lnTo>
                  <a:lnTo>
                    <a:pt x="624" y="397"/>
                  </a:lnTo>
                  <a:lnTo>
                    <a:pt x="624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454" y="283"/>
                  </a:lnTo>
                  <a:lnTo>
                    <a:pt x="454" y="227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397" y="397"/>
                  </a:lnTo>
                  <a:lnTo>
                    <a:pt x="397" y="680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340" y="794"/>
                  </a:lnTo>
                  <a:lnTo>
                    <a:pt x="397" y="794"/>
                  </a:lnTo>
                  <a:lnTo>
                    <a:pt x="397" y="964"/>
                  </a:lnTo>
                  <a:lnTo>
                    <a:pt x="454" y="964"/>
                  </a:lnTo>
                  <a:lnTo>
                    <a:pt x="454" y="907"/>
                  </a:lnTo>
                  <a:lnTo>
                    <a:pt x="680" y="907"/>
                  </a:lnTo>
                  <a:lnTo>
                    <a:pt x="680" y="96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9" name="Freeform 285"/>
            <p:cNvSpPr>
              <a:spLocks/>
            </p:cNvSpPr>
            <p:nvPr/>
          </p:nvSpPr>
          <p:spPr bwMode="auto">
            <a:xfrm>
              <a:off x="2457" y="1707"/>
              <a:ext cx="964" cy="851"/>
            </a:xfrm>
            <a:custGeom>
              <a:avLst/>
              <a:gdLst>
                <a:gd name="T0" fmla="*/ 57 w 964"/>
                <a:gd name="T1" fmla="*/ 454 h 851"/>
                <a:gd name="T2" fmla="*/ 57 w 964"/>
                <a:gd name="T3" fmla="*/ 567 h 851"/>
                <a:gd name="T4" fmla="*/ 113 w 964"/>
                <a:gd name="T5" fmla="*/ 567 h 851"/>
                <a:gd name="T6" fmla="*/ 113 w 964"/>
                <a:gd name="T7" fmla="*/ 681 h 851"/>
                <a:gd name="T8" fmla="*/ 57 w 964"/>
                <a:gd name="T9" fmla="*/ 681 h 851"/>
                <a:gd name="T10" fmla="*/ 57 w 964"/>
                <a:gd name="T11" fmla="*/ 737 h 851"/>
                <a:gd name="T12" fmla="*/ 0 w 964"/>
                <a:gd name="T13" fmla="*/ 737 h 851"/>
                <a:gd name="T14" fmla="*/ 0 w 964"/>
                <a:gd name="T15" fmla="*/ 794 h 851"/>
                <a:gd name="T16" fmla="*/ 227 w 964"/>
                <a:gd name="T17" fmla="*/ 794 h 851"/>
                <a:gd name="T18" fmla="*/ 227 w 964"/>
                <a:gd name="T19" fmla="*/ 737 h 851"/>
                <a:gd name="T20" fmla="*/ 454 w 964"/>
                <a:gd name="T21" fmla="*/ 737 h 851"/>
                <a:gd name="T22" fmla="*/ 454 w 964"/>
                <a:gd name="T23" fmla="*/ 681 h 851"/>
                <a:gd name="T24" fmla="*/ 567 w 964"/>
                <a:gd name="T25" fmla="*/ 681 h 851"/>
                <a:gd name="T26" fmla="*/ 567 w 964"/>
                <a:gd name="T27" fmla="*/ 624 h 851"/>
                <a:gd name="T28" fmla="*/ 737 w 964"/>
                <a:gd name="T29" fmla="*/ 624 h 851"/>
                <a:gd name="T30" fmla="*/ 737 w 964"/>
                <a:gd name="T31" fmla="*/ 737 h 851"/>
                <a:gd name="T32" fmla="*/ 794 w 964"/>
                <a:gd name="T33" fmla="*/ 737 h 851"/>
                <a:gd name="T34" fmla="*/ 794 w 964"/>
                <a:gd name="T35" fmla="*/ 794 h 851"/>
                <a:gd name="T36" fmla="*/ 907 w 964"/>
                <a:gd name="T37" fmla="*/ 794 h 851"/>
                <a:gd name="T38" fmla="*/ 907 w 964"/>
                <a:gd name="T39" fmla="*/ 851 h 851"/>
                <a:gd name="T40" fmla="*/ 964 w 964"/>
                <a:gd name="T41" fmla="*/ 851 h 851"/>
                <a:gd name="T42" fmla="*/ 964 w 964"/>
                <a:gd name="T43" fmla="*/ 681 h 851"/>
                <a:gd name="T44" fmla="*/ 907 w 964"/>
                <a:gd name="T45" fmla="*/ 681 h 851"/>
                <a:gd name="T46" fmla="*/ 907 w 964"/>
                <a:gd name="T47" fmla="*/ 567 h 851"/>
                <a:gd name="T48" fmla="*/ 964 w 964"/>
                <a:gd name="T49" fmla="*/ 567 h 851"/>
                <a:gd name="T50" fmla="*/ 964 w 964"/>
                <a:gd name="T51" fmla="*/ 284 h 851"/>
                <a:gd name="T52" fmla="*/ 737 w 964"/>
                <a:gd name="T53" fmla="*/ 284 h 851"/>
                <a:gd name="T54" fmla="*/ 737 w 964"/>
                <a:gd name="T55" fmla="*/ 227 h 851"/>
                <a:gd name="T56" fmla="*/ 680 w 964"/>
                <a:gd name="T57" fmla="*/ 227 h 851"/>
                <a:gd name="T58" fmla="*/ 680 w 964"/>
                <a:gd name="T59" fmla="*/ 114 h 851"/>
                <a:gd name="T60" fmla="*/ 567 w 964"/>
                <a:gd name="T61" fmla="*/ 114 h 851"/>
                <a:gd name="T62" fmla="*/ 567 w 964"/>
                <a:gd name="T63" fmla="*/ 0 h 851"/>
                <a:gd name="T64" fmla="*/ 510 w 964"/>
                <a:gd name="T65" fmla="*/ 0 h 851"/>
                <a:gd name="T66" fmla="*/ 510 w 964"/>
                <a:gd name="T67" fmla="*/ 57 h 851"/>
                <a:gd name="T68" fmla="*/ 454 w 964"/>
                <a:gd name="T69" fmla="*/ 57 h 851"/>
                <a:gd name="T70" fmla="*/ 454 w 964"/>
                <a:gd name="T71" fmla="*/ 170 h 851"/>
                <a:gd name="T72" fmla="*/ 397 w 964"/>
                <a:gd name="T73" fmla="*/ 170 h 851"/>
                <a:gd name="T74" fmla="*/ 397 w 964"/>
                <a:gd name="T75" fmla="*/ 340 h 851"/>
                <a:gd name="T76" fmla="*/ 227 w 964"/>
                <a:gd name="T77" fmla="*/ 340 h 851"/>
                <a:gd name="T78" fmla="*/ 227 w 964"/>
                <a:gd name="T79" fmla="*/ 397 h 851"/>
                <a:gd name="T80" fmla="*/ 170 w 964"/>
                <a:gd name="T81" fmla="*/ 397 h 851"/>
                <a:gd name="T82" fmla="*/ 170 w 964"/>
                <a:gd name="T83" fmla="*/ 454 h 851"/>
                <a:gd name="T84" fmla="*/ 57 w 964"/>
                <a:gd name="T85" fmla="*/ 454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64" h="851">
                  <a:moveTo>
                    <a:pt x="57" y="454"/>
                  </a:moveTo>
                  <a:lnTo>
                    <a:pt x="57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57" y="681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794"/>
                  </a:lnTo>
                  <a:lnTo>
                    <a:pt x="227" y="794"/>
                  </a:lnTo>
                  <a:lnTo>
                    <a:pt x="227" y="737"/>
                  </a:lnTo>
                  <a:lnTo>
                    <a:pt x="454" y="737"/>
                  </a:lnTo>
                  <a:lnTo>
                    <a:pt x="454" y="681"/>
                  </a:lnTo>
                  <a:lnTo>
                    <a:pt x="567" y="681"/>
                  </a:lnTo>
                  <a:lnTo>
                    <a:pt x="567" y="624"/>
                  </a:lnTo>
                  <a:lnTo>
                    <a:pt x="737" y="624"/>
                  </a:lnTo>
                  <a:lnTo>
                    <a:pt x="737" y="737"/>
                  </a:lnTo>
                  <a:lnTo>
                    <a:pt x="794" y="737"/>
                  </a:lnTo>
                  <a:lnTo>
                    <a:pt x="794" y="794"/>
                  </a:lnTo>
                  <a:lnTo>
                    <a:pt x="907" y="794"/>
                  </a:lnTo>
                  <a:lnTo>
                    <a:pt x="907" y="851"/>
                  </a:lnTo>
                  <a:lnTo>
                    <a:pt x="964" y="851"/>
                  </a:lnTo>
                  <a:lnTo>
                    <a:pt x="964" y="681"/>
                  </a:lnTo>
                  <a:lnTo>
                    <a:pt x="907" y="681"/>
                  </a:lnTo>
                  <a:lnTo>
                    <a:pt x="907" y="567"/>
                  </a:lnTo>
                  <a:lnTo>
                    <a:pt x="964" y="567"/>
                  </a:lnTo>
                  <a:lnTo>
                    <a:pt x="964" y="284"/>
                  </a:lnTo>
                  <a:lnTo>
                    <a:pt x="737" y="284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54" y="57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340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57" y="4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1" name="Freeform 287"/>
            <p:cNvSpPr>
              <a:spLocks/>
            </p:cNvSpPr>
            <p:nvPr/>
          </p:nvSpPr>
          <p:spPr bwMode="auto">
            <a:xfrm>
              <a:off x="3818" y="3578"/>
              <a:ext cx="283" cy="454"/>
            </a:xfrm>
            <a:custGeom>
              <a:avLst/>
              <a:gdLst>
                <a:gd name="T0" fmla="*/ 113 w 283"/>
                <a:gd name="T1" fmla="*/ 0 h 454"/>
                <a:gd name="T2" fmla="*/ 113 w 283"/>
                <a:gd name="T3" fmla="*/ 227 h 454"/>
                <a:gd name="T4" fmla="*/ 57 w 283"/>
                <a:gd name="T5" fmla="*/ 227 h 454"/>
                <a:gd name="T6" fmla="*/ 57 w 283"/>
                <a:gd name="T7" fmla="*/ 341 h 454"/>
                <a:gd name="T8" fmla="*/ 0 w 283"/>
                <a:gd name="T9" fmla="*/ 341 h 454"/>
                <a:gd name="T10" fmla="*/ 0 w 283"/>
                <a:gd name="T11" fmla="*/ 454 h 454"/>
                <a:gd name="T12" fmla="*/ 113 w 283"/>
                <a:gd name="T13" fmla="*/ 454 h 454"/>
                <a:gd name="T14" fmla="*/ 113 w 283"/>
                <a:gd name="T15" fmla="*/ 397 h 454"/>
                <a:gd name="T16" fmla="*/ 283 w 283"/>
                <a:gd name="T17" fmla="*/ 397 h 454"/>
                <a:gd name="T18" fmla="*/ 283 w 283"/>
                <a:gd name="T19" fmla="*/ 341 h 454"/>
                <a:gd name="T20" fmla="*/ 227 w 283"/>
                <a:gd name="T21" fmla="*/ 341 h 454"/>
                <a:gd name="T22" fmla="*/ 227 w 283"/>
                <a:gd name="T23" fmla="*/ 227 h 454"/>
                <a:gd name="T24" fmla="*/ 283 w 283"/>
                <a:gd name="T25" fmla="*/ 227 h 454"/>
                <a:gd name="T26" fmla="*/ 283 w 283"/>
                <a:gd name="T27" fmla="*/ 57 h 454"/>
                <a:gd name="T28" fmla="*/ 227 w 283"/>
                <a:gd name="T29" fmla="*/ 57 h 454"/>
                <a:gd name="T30" fmla="*/ 227 w 283"/>
                <a:gd name="T31" fmla="*/ 0 h 454"/>
                <a:gd name="T32" fmla="*/ 113 w 283"/>
                <a:gd name="T3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3" h="454">
                  <a:moveTo>
                    <a:pt x="113" y="0"/>
                  </a:moveTo>
                  <a:lnTo>
                    <a:pt x="113" y="227"/>
                  </a:lnTo>
                  <a:lnTo>
                    <a:pt x="57" y="227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283" y="397"/>
                  </a:lnTo>
                  <a:lnTo>
                    <a:pt x="283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283" y="227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2" name="Freeform 288"/>
            <p:cNvSpPr>
              <a:spLocks/>
            </p:cNvSpPr>
            <p:nvPr/>
          </p:nvSpPr>
          <p:spPr bwMode="auto">
            <a:xfrm>
              <a:off x="3761" y="3975"/>
              <a:ext cx="397" cy="341"/>
            </a:xfrm>
            <a:custGeom>
              <a:avLst/>
              <a:gdLst>
                <a:gd name="T0" fmla="*/ 114 w 397"/>
                <a:gd name="T1" fmla="*/ 57 h 341"/>
                <a:gd name="T2" fmla="*/ 114 w 397"/>
                <a:gd name="T3" fmla="*/ 114 h 341"/>
                <a:gd name="T4" fmla="*/ 0 w 397"/>
                <a:gd name="T5" fmla="*/ 114 h 341"/>
                <a:gd name="T6" fmla="*/ 0 w 397"/>
                <a:gd name="T7" fmla="*/ 341 h 341"/>
                <a:gd name="T8" fmla="*/ 340 w 397"/>
                <a:gd name="T9" fmla="*/ 341 h 341"/>
                <a:gd name="T10" fmla="*/ 340 w 397"/>
                <a:gd name="T11" fmla="*/ 284 h 341"/>
                <a:gd name="T12" fmla="*/ 397 w 397"/>
                <a:gd name="T13" fmla="*/ 284 h 341"/>
                <a:gd name="T14" fmla="*/ 397 w 397"/>
                <a:gd name="T15" fmla="*/ 170 h 341"/>
                <a:gd name="T16" fmla="*/ 284 w 397"/>
                <a:gd name="T17" fmla="*/ 170 h 341"/>
                <a:gd name="T18" fmla="*/ 284 w 397"/>
                <a:gd name="T19" fmla="*/ 114 h 341"/>
                <a:gd name="T20" fmla="*/ 340 w 397"/>
                <a:gd name="T21" fmla="*/ 114 h 341"/>
                <a:gd name="T22" fmla="*/ 340 w 397"/>
                <a:gd name="T23" fmla="*/ 57 h 341"/>
                <a:gd name="T24" fmla="*/ 284 w 397"/>
                <a:gd name="T25" fmla="*/ 57 h 341"/>
                <a:gd name="T26" fmla="*/ 284 w 397"/>
                <a:gd name="T27" fmla="*/ 0 h 341"/>
                <a:gd name="T28" fmla="*/ 170 w 397"/>
                <a:gd name="T29" fmla="*/ 0 h 341"/>
                <a:gd name="T30" fmla="*/ 170 w 397"/>
                <a:gd name="T31" fmla="*/ 57 h 341"/>
                <a:gd name="T32" fmla="*/ 114 w 397"/>
                <a:gd name="T33" fmla="*/ 5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341">
                  <a:moveTo>
                    <a:pt x="114" y="57"/>
                  </a:moveTo>
                  <a:lnTo>
                    <a:pt x="114" y="114"/>
                  </a:lnTo>
                  <a:lnTo>
                    <a:pt x="0" y="114"/>
                  </a:lnTo>
                  <a:lnTo>
                    <a:pt x="0" y="341"/>
                  </a:lnTo>
                  <a:lnTo>
                    <a:pt x="340" y="341"/>
                  </a:lnTo>
                  <a:lnTo>
                    <a:pt x="340" y="284"/>
                  </a:lnTo>
                  <a:lnTo>
                    <a:pt x="397" y="284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4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3" name="Freeform 289"/>
            <p:cNvSpPr>
              <a:spLocks/>
            </p:cNvSpPr>
            <p:nvPr/>
          </p:nvSpPr>
          <p:spPr bwMode="auto">
            <a:xfrm>
              <a:off x="3081" y="3975"/>
              <a:ext cx="794" cy="511"/>
            </a:xfrm>
            <a:custGeom>
              <a:avLst/>
              <a:gdLst>
                <a:gd name="T0" fmla="*/ 680 w 794"/>
                <a:gd name="T1" fmla="*/ 341 h 511"/>
                <a:gd name="T2" fmla="*/ 567 w 794"/>
                <a:gd name="T3" fmla="*/ 341 h 511"/>
                <a:gd name="T4" fmla="*/ 567 w 794"/>
                <a:gd name="T5" fmla="*/ 284 h 511"/>
                <a:gd name="T6" fmla="*/ 453 w 794"/>
                <a:gd name="T7" fmla="*/ 284 h 511"/>
                <a:gd name="T8" fmla="*/ 453 w 794"/>
                <a:gd name="T9" fmla="*/ 341 h 511"/>
                <a:gd name="T10" fmla="*/ 340 w 794"/>
                <a:gd name="T11" fmla="*/ 341 h 511"/>
                <a:gd name="T12" fmla="*/ 340 w 794"/>
                <a:gd name="T13" fmla="*/ 397 h 511"/>
                <a:gd name="T14" fmla="*/ 227 w 794"/>
                <a:gd name="T15" fmla="*/ 397 h 511"/>
                <a:gd name="T16" fmla="*/ 227 w 794"/>
                <a:gd name="T17" fmla="*/ 454 h 511"/>
                <a:gd name="T18" fmla="*/ 170 w 794"/>
                <a:gd name="T19" fmla="*/ 454 h 511"/>
                <a:gd name="T20" fmla="*/ 170 w 794"/>
                <a:gd name="T21" fmla="*/ 511 h 511"/>
                <a:gd name="T22" fmla="*/ 0 w 794"/>
                <a:gd name="T23" fmla="*/ 511 h 511"/>
                <a:gd name="T24" fmla="*/ 0 w 794"/>
                <a:gd name="T25" fmla="*/ 227 h 511"/>
                <a:gd name="T26" fmla="*/ 56 w 794"/>
                <a:gd name="T27" fmla="*/ 227 h 511"/>
                <a:gd name="T28" fmla="*/ 56 w 794"/>
                <a:gd name="T29" fmla="*/ 170 h 511"/>
                <a:gd name="T30" fmla="*/ 113 w 794"/>
                <a:gd name="T31" fmla="*/ 170 h 511"/>
                <a:gd name="T32" fmla="*/ 113 w 794"/>
                <a:gd name="T33" fmla="*/ 227 h 511"/>
                <a:gd name="T34" fmla="*/ 170 w 794"/>
                <a:gd name="T35" fmla="*/ 227 h 511"/>
                <a:gd name="T36" fmla="*/ 170 w 794"/>
                <a:gd name="T37" fmla="*/ 170 h 511"/>
                <a:gd name="T38" fmla="*/ 283 w 794"/>
                <a:gd name="T39" fmla="*/ 170 h 511"/>
                <a:gd name="T40" fmla="*/ 283 w 794"/>
                <a:gd name="T41" fmla="*/ 57 h 511"/>
                <a:gd name="T42" fmla="*/ 567 w 794"/>
                <a:gd name="T43" fmla="*/ 57 h 511"/>
                <a:gd name="T44" fmla="*/ 567 w 794"/>
                <a:gd name="T45" fmla="*/ 0 h 511"/>
                <a:gd name="T46" fmla="*/ 737 w 794"/>
                <a:gd name="T47" fmla="*/ 0 h 511"/>
                <a:gd name="T48" fmla="*/ 737 w 794"/>
                <a:gd name="T49" fmla="*/ 57 h 511"/>
                <a:gd name="T50" fmla="*/ 794 w 794"/>
                <a:gd name="T51" fmla="*/ 57 h 511"/>
                <a:gd name="T52" fmla="*/ 794 w 794"/>
                <a:gd name="T53" fmla="*/ 114 h 511"/>
                <a:gd name="T54" fmla="*/ 680 w 794"/>
                <a:gd name="T55" fmla="*/ 114 h 511"/>
                <a:gd name="T56" fmla="*/ 680 w 794"/>
                <a:gd name="T57" fmla="*/ 34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94" h="511">
                  <a:moveTo>
                    <a:pt x="680" y="341"/>
                  </a:moveTo>
                  <a:lnTo>
                    <a:pt x="567" y="341"/>
                  </a:lnTo>
                  <a:lnTo>
                    <a:pt x="567" y="284"/>
                  </a:lnTo>
                  <a:lnTo>
                    <a:pt x="453" y="284"/>
                  </a:lnTo>
                  <a:lnTo>
                    <a:pt x="453" y="341"/>
                  </a:lnTo>
                  <a:lnTo>
                    <a:pt x="340" y="341"/>
                  </a:lnTo>
                  <a:lnTo>
                    <a:pt x="340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70" y="511"/>
                  </a:lnTo>
                  <a:lnTo>
                    <a:pt x="0" y="511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283" y="170"/>
                  </a:lnTo>
                  <a:lnTo>
                    <a:pt x="283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680" y="114"/>
                  </a:lnTo>
                  <a:lnTo>
                    <a:pt x="680" y="34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5" name="Freeform 291"/>
            <p:cNvSpPr>
              <a:spLocks/>
            </p:cNvSpPr>
            <p:nvPr/>
          </p:nvSpPr>
          <p:spPr bwMode="auto">
            <a:xfrm>
              <a:off x="2457" y="4372"/>
              <a:ext cx="1134" cy="1191"/>
            </a:xfrm>
            <a:custGeom>
              <a:avLst/>
              <a:gdLst>
                <a:gd name="T0" fmla="*/ 454 w 1134"/>
                <a:gd name="T1" fmla="*/ 1191 h 1191"/>
                <a:gd name="T2" fmla="*/ 510 w 1134"/>
                <a:gd name="T3" fmla="*/ 1191 h 1191"/>
                <a:gd name="T4" fmla="*/ 510 w 1134"/>
                <a:gd name="T5" fmla="*/ 1134 h 1191"/>
                <a:gd name="T6" fmla="*/ 567 w 1134"/>
                <a:gd name="T7" fmla="*/ 1134 h 1191"/>
                <a:gd name="T8" fmla="*/ 567 w 1134"/>
                <a:gd name="T9" fmla="*/ 1191 h 1191"/>
                <a:gd name="T10" fmla="*/ 624 w 1134"/>
                <a:gd name="T11" fmla="*/ 1191 h 1191"/>
                <a:gd name="T12" fmla="*/ 624 w 1134"/>
                <a:gd name="T13" fmla="*/ 1134 h 1191"/>
                <a:gd name="T14" fmla="*/ 680 w 1134"/>
                <a:gd name="T15" fmla="*/ 1134 h 1191"/>
                <a:gd name="T16" fmla="*/ 680 w 1134"/>
                <a:gd name="T17" fmla="*/ 1021 h 1191"/>
                <a:gd name="T18" fmla="*/ 624 w 1134"/>
                <a:gd name="T19" fmla="*/ 1021 h 1191"/>
                <a:gd name="T20" fmla="*/ 624 w 1134"/>
                <a:gd name="T21" fmla="*/ 907 h 1191"/>
                <a:gd name="T22" fmla="*/ 680 w 1134"/>
                <a:gd name="T23" fmla="*/ 907 h 1191"/>
                <a:gd name="T24" fmla="*/ 680 w 1134"/>
                <a:gd name="T25" fmla="*/ 794 h 1191"/>
                <a:gd name="T26" fmla="*/ 737 w 1134"/>
                <a:gd name="T27" fmla="*/ 794 h 1191"/>
                <a:gd name="T28" fmla="*/ 737 w 1134"/>
                <a:gd name="T29" fmla="*/ 737 h 1191"/>
                <a:gd name="T30" fmla="*/ 794 w 1134"/>
                <a:gd name="T31" fmla="*/ 737 h 1191"/>
                <a:gd name="T32" fmla="*/ 794 w 1134"/>
                <a:gd name="T33" fmla="*/ 567 h 1191"/>
                <a:gd name="T34" fmla="*/ 1021 w 1134"/>
                <a:gd name="T35" fmla="*/ 567 h 1191"/>
                <a:gd name="T36" fmla="*/ 1021 w 1134"/>
                <a:gd name="T37" fmla="*/ 511 h 1191"/>
                <a:gd name="T38" fmla="*/ 1077 w 1134"/>
                <a:gd name="T39" fmla="*/ 511 h 1191"/>
                <a:gd name="T40" fmla="*/ 1077 w 1134"/>
                <a:gd name="T41" fmla="*/ 170 h 1191"/>
                <a:gd name="T42" fmla="*/ 1134 w 1134"/>
                <a:gd name="T43" fmla="*/ 170 h 1191"/>
                <a:gd name="T44" fmla="*/ 1134 w 1134"/>
                <a:gd name="T45" fmla="*/ 0 h 1191"/>
                <a:gd name="T46" fmla="*/ 1077 w 1134"/>
                <a:gd name="T47" fmla="*/ 0 h 1191"/>
                <a:gd name="T48" fmla="*/ 1077 w 1134"/>
                <a:gd name="T49" fmla="*/ 57 h 1191"/>
                <a:gd name="T50" fmla="*/ 964 w 1134"/>
                <a:gd name="T51" fmla="*/ 57 h 1191"/>
                <a:gd name="T52" fmla="*/ 964 w 1134"/>
                <a:gd name="T53" fmla="*/ 114 h 1191"/>
                <a:gd name="T54" fmla="*/ 851 w 1134"/>
                <a:gd name="T55" fmla="*/ 114 h 1191"/>
                <a:gd name="T56" fmla="*/ 851 w 1134"/>
                <a:gd name="T57" fmla="*/ 227 h 1191"/>
                <a:gd name="T58" fmla="*/ 794 w 1134"/>
                <a:gd name="T59" fmla="*/ 227 h 1191"/>
                <a:gd name="T60" fmla="*/ 794 w 1134"/>
                <a:gd name="T61" fmla="*/ 340 h 1191"/>
                <a:gd name="T62" fmla="*/ 680 w 1134"/>
                <a:gd name="T63" fmla="*/ 340 h 1191"/>
                <a:gd name="T64" fmla="*/ 680 w 1134"/>
                <a:gd name="T65" fmla="*/ 227 h 1191"/>
                <a:gd name="T66" fmla="*/ 624 w 1134"/>
                <a:gd name="T67" fmla="*/ 227 h 1191"/>
                <a:gd name="T68" fmla="*/ 624 w 1134"/>
                <a:gd name="T69" fmla="*/ 454 h 1191"/>
                <a:gd name="T70" fmla="*/ 510 w 1134"/>
                <a:gd name="T71" fmla="*/ 454 h 1191"/>
                <a:gd name="T72" fmla="*/ 510 w 1134"/>
                <a:gd name="T73" fmla="*/ 511 h 1191"/>
                <a:gd name="T74" fmla="*/ 454 w 1134"/>
                <a:gd name="T75" fmla="*/ 511 h 1191"/>
                <a:gd name="T76" fmla="*/ 454 w 1134"/>
                <a:gd name="T77" fmla="*/ 567 h 1191"/>
                <a:gd name="T78" fmla="*/ 397 w 1134"/>
                <a:gd name="T79" fmla="*/ 567 h 1191"/>
                <a:gd name="T80" fmla="*/ 397 w 1134"/>
                <a:gd name="T81" fmla="*/ 624 h 1191"/>
                <a:gd name="T82" fmla="*/ 227 w 1134"/>
                <a:gd name="T83" fmla="*/ 624 h 1191"/>
                <a:gd name="T84" fmla="*/ 227 w 1134"/>
                <a:gd name="T85" fmla="*/ 737 h 1191"/>
                <a:gd name="T86" fmla="*/ 0 w 1134"/>
                <a:gd name="T87" fmla="*/ 737 h 1191"/>
                <a:gd name="T88" fmla="*/ 0 w 1134"/>
                <a:gd name="T89" fmla="*/ 851 h 1191"/>
                <a:gd name="T90" fmla="*/ 113 w 1134"/>
                <a:gd name="T91" fmla="*/ 851 h 1191"/>
                <a:gd name="T92" fmla="*/ 113 w 1134"/>
                <a:gd name="T93" fmla="*/ 907 h 1191"/>
                <a:gd name="T94" fmla="*/ 170 w 1134"/>
                <a:gd name="T95" fmla="*/ 907 h 1191"/>
                <a:gd name="T96" fmla="*/ 170 w 1134"/>
                <a:gd name="T97" fmla="*/ 964 h 1191"/>
                <a:gd name="T98" fmla="*/ 340 w 1134"/>
                <a:gd name="T99" fmla="*/ 964 h 1191"/>
                <a:gd name="T100" fmla="*/ 340 w 1134"/>
                <a:gd name="T101" fmla="*/ 1021 h 1191"/>
                <a:gd name="T102" fmla="*/ 454 w 1134"/>
                <a:gd name="T103" fmla="*/ 1021 h 1191"/>
                <a:gd name="T104" fmla="*/ 454 w 1134"/>
                <a:gd name="T105" fmla="*/ 1191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4" h="1191">
                  <a:moveTo>
                    <a:pt x="454" y="1191"/>
                  </a:moveTo>
                  <a:lnTo>
                    <a:pt x="510" y="1191"/>
                  </a:lnTo>
                  <a:lnTo>
                    <a:pt x="510" y="1134"/>
                  </a:lnTo>
                  <a:lnTo>
                    <a:pt x="567" y="1134"/>
                  </a:lnTo>
                  <a:lnTo>
                    <a:pt x="567" y="1191"/>
                  </a:lnTo>
                  <a:lnTo>
                    <a:pt x="624" y="1191"/>
                  </a:lnTo>
                  <a:lnTo>
                    <a:pt x="624" y="1134"/>
                  </a:lnTo>
                  <a:lnTo>
                    <a:pt x="680" y="1134"/>
                  </a:lnTo>
                  <a:lnTo>
                    <a:pt x="680" y="1021"/>
                  </a:lnTo>
                  <a:lnTo>
                    <a:pt x="624" y="1021"/>
                  </a:lnTo>
                  <a:lnTo>
                    <a:pt x="624" y="907"/>
                  </a:lnTo>
                  <a:lnTo>
                    <a:pt x="680" y="907"/>
                  </a:lnTo>
                  <a:lnTo>
                    <a:pt x="680" y="794"/>
                  </a:lnTo>
                  <a:lnTo>
                    <a:pt x="737" y="794"/>
                  </a:lnTo>
                  <a:lnTo>
                    <a:pt x="737" y="737"/>
                  </a:lnTo>
                  <a:lnTo>
                    <a:pt x="794" y="737"/>
                  </a:lnTo>
                  <a:lnTo>
                    <a:pt x="794" y="567"/>
                  </a:lnTo>
                  <a:lnTo>
                    <a:pt x="1021" y="567"/>
                  </a:lnTo>
                  <a:lnTo>
                    <a:pt x="1021" y="511"/>
                  </a:lnTo>
                  <a:lnTo>
                    <a:pt x="1077" y="511"/>
                  </a:lnTo>
                  <a:lnTo>
                    <a:pt x="1077" y="170"/>
                  </a:lnTo>
                  <a:lnTo>
                    <a:pt x="1134" y="170"/>
                  </a:lnTo>
                  <a:lnTo>
                    <a:pt x="1134" y="0"/>
                  </a:lnTo>
                  <a:lnTo>
                    <a:pt x="1077" y="0"/>
                  </a:lnTo>
                  <a:lnTo>
                    <a:pt x="1077" y="57"/>
                  </a:lnTo>
                  <a:lnTo>
                    <a:pt x="964" y="57"/>
                  </a:lnTo>
                  <a:lnTo>
                    <a:pt x="964" y="114"/>
                  </a:lnTo>
                  <a:lnTo>
                    <a:pt x="851" y="114"/>
                  </a:lnTo>
                  <a:lnTo>
                    <a:pt x="851" y="227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624" y="227"/>
                  </a:lnTo>
                  <a:lnTo>
                    <a:pt x="624" y="454"/>
                  </a:lnTo>
                  <a:lnTo>
                    <a:pt x="510" y="454"/>
                  </a:lnTo>
                  <a:lnTo>
                    <a:pt x="510" y="511"/>
                  </a:lnTo>
                  <a:lnTo>
                    <a:pt x="454" y="511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227" y="624"/>
                  </a:lnTo>
                  <a:lnTo>
                    <a:pt x="227" y="737"/>
                  </a:lnTo>
                  <a:lnTo>
                    <a:pt x="0" y="737"/>
                  </a:lnTo>
                  <a:lnTo>
                    <a:pt x="0" y="851"/>
                  </a:lnTo>
                  <a:lnTo>
                    <a:pt x="113" y="851"/>
                  </a:lnTo>
                  <a:lnTo>
                    <a:pt x="113" y="907"/>
                  </a:lnTo>
                  <a:lnTo>
                    <a:pt x="170" y="907"/>
                  </a:lnTo>
                  <a:lnTo>
                    <a:pt x="170" y="964"/>
                  </a:lnTo>
                  <a:lnTo>
                    <a:pt x="340" y="964"/>
                  </a:lnTo>
                  <a:lnTo>
                    <a:pt x="340" y="1021"/>
                  </a:lnTo>
                  <a:lnTo>
                    <a:pt x="454" y="1021"/>
                  </a:lnTo>
                  <a:lnTo>
                    <a:pt x="454" y="119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6" name="Freeform 292"/>
            <p:cNvSpPr>
              <a:spLocks/>
            </p:cNvSpPr>
            <p:nvPr/>
          </p:nvSpPr>
          <p:spPr bwMode="auto">
            <a:xfrm>
              <a:off x="3534" y="4316"/>
              <a:ext cx="511" cy="680"/>
            </a:xfrm>
            <a:custGeom>
              <a:avLst/>
              <a:gdLst>
                <a:gd name="T0" fmla="*/ 0 w 511"/>
                <a:gd name="T1" fmla="*/ 226 h 680"/>
                <a:gd name="T2" fmla="*/ 0 w 511"/>
                <a:gd name="T3" fmla="*/ 623 h 680"/>
                <a:gd name="T4" fmla="*/ 57 w 511"/>
                <a:gd name="T5" fmla="*/ 623 h 680"/>
                <a:gd name="T6" fmla="*/ 57 w 511"/>
                <a:gd name="T7" fmla="*/ 680 h 680"/>
                <a:gd name="T8" fmla="*/ 284 w 511"/>
                <a:gd name="T9" fmla="*/ 680 h 680"/>
                <a:gd name="T10" fmla="*/ 284 w 511"/>
                <a:gd name="T11" fmla="*/ 623 h 680"/>
                <a:gd name="T12" fmla="*/ 341 w 511"/>
                <a:gd name="T13" fmla="*/ 623 h 680"/>
                <a:gd name="T14" fmla="*/ 341 w 511"/>
                <a:gd name="T15" fmla="*/ 510 h 680"/>
                <a:gd name="T16" fmla="*/ 397 w 511"/>
                <a:gd name="T17" fmla="*/ 510 h 680"/>
                <a:gd name="T18" fmla="*/ 397 w 511"/>
                <a:gd name="T19" fmla="*/ 396 h 680"/>
                <a:gd name="T20" fmla="*/ 454 w 511"/>
                <a:gd name="T21" fmla="*/ 396 h 680"/>
                <a:gd name="T22" fmla="*/ 454 w 511"/>
                <a:gd name="T23" fmla="*/ 283 h 680"/>
                <a:gd name="T24" fmla="*/ 511 w 511"/>
                <a:gd name="T25" fmla="*/ 283 h 680"/>
                <a:gd name="T26" fmla="*/ 511 w 511"/>
                <a:gd name="T27" fmla="*/ 113 h 680"/>
                <a:gd name="T28" fmla="*/ 454 w 511"/>
                <a:gd name="T29" fmla="*/ 113 h 680"/>
                <a:gd name="T30" fmla="*/ 454 w 511"/>
                <a:gd name="T31" fmla="*/ 56 h 680"/>
                <a:gd name="T32" fmla="*/ 511 w 511"/>
                <a:gd name="T33" fmla="*/ 56 h 680"/>
                <a:gd name="T34" fmla="*/ 511 w 511"/>
                <a:gd name="T35" fmla="*/ 0 h 680"/>
                <a:gd name="T36" fmla="*/ 114 w 511"/>
                <a:gd name="T37" fmla="*/ 0 h 680"/>
                <a:gd name="T38" fmla="*/ 114 w 511"/>
                <a:gd name="T39" fmla="*/ 56 h 680"/>
                <a:gd name="T40" fmla="*/ 57 w 511"/>
                <a:gd name="T41" fmla="*/ 56 h 680"/>
                <a:gd name="T42" fmla="*/ 57 w 511"/>
                <a:gd name="T43" fmla="*/ 226 h 680"/>
                <a:gd name="T44" fmla="*/ 0 w 511"/>
                <a:gd name="T45" fmla="*/ 226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1" h="680">
                  <a:moveTo>
                    <a:pt x="0" y="226"/>
                  </a:moveTo>
                  <a:lnTo>
                    <a:pt x="0" y="623"/>
                  </a:lnTo>
                  <a:lnTo>
                    <a:pt x="57" y="623"/>
                  </a:lnTo>
                  <a:lnTo>
                    <a:pt x="57" y="680"/>
                  </a:lnTo>
                  <a:lnTo>
                    <a:pt x="284" y="680"/>
                  </a:lnTo>
                  <a:lnTo>
                    <a:pt x="284" y="623"/>
                  </a:lnTo>
                  <a:lnTo>
                    <a:pt x="341" y="623"/>
                  </a:lnTo>
                  <a:lnTo>
                    <a:pt x="341" y="510"/>
                  </a:lnTo>
                  <a:lnTo>
                    <a:pt x="397" y="510"/>
                  </a:lnTo>
                  <a:lnTo>
                    <a:pt x="397" y="396"/>
                  </a:lnTo>
                  <a:lnTo>
                    <a:pt x="454" y="396"/>
                  </a:lnTo>
                  <a:lnTo>
                    <a:pt x="454" y="283"/>
                  </a:lnTo>
                  <a:lnTo>
                    <a:pt x="511" y="283"/>
                  </a:lnTo>
                  <a:lnTo>
                    <a:pt x="511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511" y="56"/>
                  </a:lnTo>
                  <a:lnTo>
                    <a:pt x="511" y="0"/>
                  </a:lnTo>
                  <a:lnTo>
                    <a:pt x="114" y="0"/>
                  </a:lnTo>
                  <a:lnTo>
                    <a:pt x="114" y="56"/>
                  </a:lnTo>
                  <a:lnTo>
                    <a:pt x="57" y="56"/>
                  </a:lnTo>
                  <a:lnTo>
                    <a:pt x="57" y="226"/>
                  </a:lnTo>
                  <a:lnTo>
                    <a:pt x="0" y="22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9" name="Freeform 295"/>
            <p:cNvSpPr>
              <a:spLocks/>
            </p:cNvSpPr>
            <p:nvPr/>
          </p:nvSpPr>
          <p:spPr bwMode="auto">
            <a:xfrm>
              <a:off x="3081" y="4599"/>
              <a:ext cx="1417" cy="907"/>
            </a:xfrm>
            <a:custGeom>
              <a:avLst/>
              <a:gdLst>
                <a:gd name="T0" fmla="*/ 907 w 1417"/>
                <a:gd name="T1" fmla="*/ 0 h 907"/>
                <a:gd name="T2" fmla="*/ 907 w 1417"/>
                <a:gd name="T3" fmla="*/ 113 h 907"/>
                <a:gd name="T4" fmla="*/ 850 w 1417"/>
                <a:gd name="T5" fmla="*/ 227 h 907"/>
                <a:gd name="T6" fmla="*/ 794 w 1417"/>
                <a:gd name="T7" fmla="*/ 340 h 907"/>
                <a:gd name="T8" fmla="*/ 737 w 1417"/>
                <a:gd name="T9" fmla="*/ 397 h 907"/>
                <a:gd name="T10" fmla="*/ 510 w 1417"/>
                <a:gd name="T11" fmla="*/ 340 h 907"/>
                <a:gd name="T12" fmla="*/ 453 w 1417"/>
                <a:gd name="T13" fmla="*/ 284 h 907"/>
                <a:gd name="T14" fmla="*/ 397 w 1417"/>
                <a:gd name="T15" fmla="*/ 340 h 907"/>
                <a:gd name="T16" fmla="*/ 170 w 1417"/>
                <a:gd name="T17" fmla="*/ 510 h 907"/>
                <a:gd name="T18" fmla="*/ 113 w 1417"/>
                <a:gd name="T19" fmla="*/ 567 h 907"/>
                <a:gd name="T20" fmla="*/ 56 w 1417"/>
                <a:gd name="T21" fmla="*/ 680 h 907"/>
                <a:gd name="T22" fmla="*/ 0 w 1417"/>
                <a:gd name="T23" fmla="*/ 794 h 907"/>
                <a:gd name="T24" fmla="*/ 56 w 1417"/>
                <a:gd name="T25" fmla="*/ 907 h 907"/>
                <a:gd name="T26" fmla="*/ 170 w 1417"/>
                <a:gd name="T27" fmla="*/ 794 h 907"/>
                <a:gd name="T28" fmla="*/ 227 w 1417"/>
                <a:gd name="T29" fmla="*/ 851 h 907"/>
                <a:gd name="T30" fmla="*/ 283 w 1417"/>
                <a:gd name="T31" fmla="*/ 907 h 907"/>
                <a:gd name="T32" fmla="*/ 340 w 1417"/>
                <a:gd name="T33" fmla="*/ 851 h 907"/>
                <a:gd name="T34" fmla="*/ 397 w 1417"/>
                <a:gd name="T35" fmla="*/ 794 h 907"/>
                <a:gd name="T36" fmla="*/ 340 w 1417"/>
                <a:gd name="T37" fmla="*/ 737 h 907"/>
                <a:gd name="T38" fmla="*/ 397 w 1417"/>
                <a:gd name="T39" fmla="*/ 680 h 907"/>
                <a:gd name="T40" fmla="*/ 453 w 1417"/>
                <a:gd name="T41" fmla="*/ 737 h 907"/>
                <a:gd name="T42" fmla="*/ 510 w 1417"/>
                <a:gd name="T43" fmla="*/ 794 h 907"/>
                <a:gd name="T44" fmla="*/ 567 w 1417"/>
                <a:gd name="T45" fmla="*/ 680 h 907"/>
                <a:gd name="T46" fmla="*/ 623 w 1417"/>
                <a:gd name="T47" fmla="*/ 567 h 907"/>
                <a:gd name="T48" fmla="*/ 680 w 1417"/>
                <a:gd name="T49" fmla="*/ 680 h 907"/>
                <a:gd name="T50" fmla="*/ 850 w 1417"/>
                <a:gd name="T51" fmla="*/ 624 h 907"/>
                <a:gd name="T52" fmla="*/ 907 w 1417"/>
                <a:gd name="T53" fmla="*/ 567 h 907"/>
                <a:gd name="T54" fmla="*/ 1020 w 1417"/>
                <a:gd name="T55" fmla="*/ 454 h 907"/>
                <a:gd name="T56" fmla="*/ 1077 w 1417"/>
                <a:gd name="T57" fmla="*/ 284 h 907"/>
                <a:gd name="T58" fmla="*/ 1190 w 1417"/>
                <a:gd name="T59" fmla="*/ 340 h 907"/>
                <a:gd name="T60" fmla="*/ 1134 w 1417"/>
                <a:gd name="T61" fmla="*/ 510 h 907"/>
                <a:gd name="T62" fmla="*/ 1247 w 1417"/>
                <a:gd name="T63" fmla="*/ 397 h 907"/>
                <a:gd name="T64" fmla="*/ 1361 w 1417"/>
                <a:gd name="T65" fmla="*/ 340 h 907"/>
                <a:gd name="T66" fmla="*/ 1417 w 1417"/>
                <a:gd name="T67" fmla="*/ 113 h 907"/>
                <a:gd name="T68" fmla="*/ 1361 w 1417"/>
                <a:gd name="T69" fmla="*/ 57 h 907"/>
                <a:gd name="T70" fmla="*/ 1304 w 1417"/>
                <a:gd name="T7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17" h="907">
                  <a:moveTo>
                    <a:pt x="1190" y="0"/>
                  </a:moveTo>
                  <a:lnTo>
                    <a:pt x="907" y="0"/>
                  </a:lnTo>
                  <a:lnTo>
                    <a:pt x="907" y="57"/>
                  </a:lnTo>
                  <a:lnTo>
                    <a:pt x="907" y="113"/>
                  </a:lnTo>
                  <a:lnTo>
                    <a:pt x="850" y="113"/>
                  </a:lnTo>
                  <a:lnTo>
                    <a:pt x="850" y="227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737" y="340"/>
                  </a:lnTo>
                  <a:lnTo>
                    <a:pt x="737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284"/>
                  </a:lnTo>
                  <a:lnTo>
                    <a:pt x="397" y="284"/>
                  </a:lnTo>
                  <a:lnTo>
                    <a:pt x="397" y="340"/>
                  </a:lnTo>
                  <a:lnTo>
                    <a:pt x="170" y="340"/>
                  </a:lnTo>
                  <a:lnTo>
                    <a:pt x="170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680"/>
                  </a:lnTo>
                  <a:lnTo>
                    <a:pt x="0" y="680"/>
                  </a:lnTo>
                  <a:lnTo>
                    <a:pt x="0" y="794"/>
                  </a:lnTo>
                  <a:lnTo>
                    <a:pt x="56" y="794"/>
                  </a:lnTo>
                  <a:lnTo>
                    <a:pt x="56" y="907"/>
                  </a:lnTo>
                  <a:lnTo>
                    <a:pt x="170" y="907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851"/>
                  </a:lnTo>
                  <a:lnTo>
                    <a:pt x="283" y="851"/>
                  </a:lnTo>
                  <a:lnTo>
                    <a:pt x="283" y="907"/>
                  </a:lnTo>
                  <a:lnTo>
                    <a:pt x="340" y="907"/>
                  </a:lnTo>
                  <a:lnTo>
                    <a:pt x="340" y="851"/>
                  </a:lnTo>
                  <a:lnTo>
                    <a:pt x="397" y="851"/>
                  </a:lnTo>
                  <a:lnTo>
                    <a:pt x="397" y="794"/>
                  </a:lnTo>
                  <a:lnTo>
                    <a:pt x="340" y="794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680"/>
                  </a:lnTo>
                  <a:lnTo>
                    <a:pt x="453" y="680"/>
                  </a:lnTo>
                  <a:lnTo>
                    <a:pt x="453" y="737"/>
                  </a:lnTo>
                  <a:lnTo>
                    <a:pt x="510" y="737"/>
                  </a:lnTo>
                  <a:lnTo>
                    <a:pt x="510" y="794"/>
                  </a:lnTo>
                  <a:lnTo>
                    <a:pt x="567" y="794"/>
                  </a:lnTo>
                  <a:lnTo>
                    <a:pt x="567" y="680"/>
                  </a:lnTo>
                  <a:lnTo>
                    <a:pt x="623" y="680"/>
                  </a:lnTo>
                  <a:lnTo>
                    <a:pt x="623" y="567"/>
                  </a:lnTo>
                  <a:lnTo>
                    <a:pt x="680" y="567"/>
                  </a:lnTo>
                  <a:lnTo>
                    <a:pt x="680" y="680"/>
                  </a:lnTo>
                  <a:lnTo>
                    <a:pt x="850" y="680"/>
                  </a:lnTo>
                  <a:lnTo>
                    <a:pt x="850" y="624"/>
                  </a:lnTo>
                  <a:lnTo>
                    <a:pt x="907" y="624"/>
                  </a:lnTo>
                  <a:lnTo>
                    <a:pt x="907" y="567"/>
                  </a:lnTo>
                  <a:lnTo>
                    <a:pt x="1020" y="567"/>
                  </a:lnTo>
                  <a:lnTo>
                    <a:pt x="1020" y="454"/>
                  </a:lnTo>
                  <a:lnTo>
                    <a:pt x="1077" y="454"/>
                  </a:lnTo>
                  <a:lnTo>
                    <a:pt x="1077" y="284"/>
                  </a:lnTo>
                  <a:lnTo>
                    <a:pt x="1190" y="284"/>
                  </a:lnTo>
                  <a:lnTo>
                    <a:pt x="1190" y="340"/>
                  </a:lnTo>
                  <a:lnTo>
                    <a:pt x="1134" y="340"/>
                  </a:lnTo>
                  <a:lnTo>
                    <a:pt x="1134" y="510"/>
                  </a:lnTo>
                  <a:lnTo>
                    <a:pt x="1247" y="510"/>
                  </a:lnTo>
                  <a:lnTo>
                    <a:pt x="1247" y="397"/>
                  </a:lnTo>
                  <a:lnTo>
                    <a:pt x="1361" y="397"/>
                  </a:lnTo>
                  <a:lnTo>
                    <a:pt x="1361" y="340"/>
                  </a:lnTo>
                  <a:lnTo>
                    <a:pt x="1417" y="340"/>
                  </a:lnTo>
                  <a:lnTo>
                    <a:pt x="1417" y="113"/>
                  </a:lnTo>
                  <a:lnTo>
                    <a:pt x="1361" y="113"/>
                  </a:lnTo>
                  <a:lnTo>
                    <a:pt x="1361" y="57"/>
                  </a:lnTo>
                  <a:lnTo>
                    <a:pt x="1304" y="57"/>
                  </a:lnTo>
                  <a:lnTo>
                    <a:pt x="1304" y="0"/>
                  </a:lnTo>
                  <a:lnTo>
                    <a:pt x="119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2" name="Freeform 298"/>
            <p:cNvSpPr>
              <a:spLocks/>
            </p:cNvSpPr>
            <p:nvPr/>
          </p:nvSpPr>
          <p:spPr bwMode="auto">
            <a:xfrm>
              <a:off x="4612" y="4032"/>
              <a:ext cx="623" cy="624"/>
            </a:xfrm>
            <a:custGeom>
              <a:avLst/>
              <a:gdLst>
                <a:gd name="T0" fmla="*/ 170 w 623"/>
                <a:gd name="T1" fmla="*/ 0 h 624"/>
                <a:gd name="T2" fmla="*/ 170 w 623"/>
                <a:gd name="T3" fmla="*/ 113 h 624"/>
                <a:gd name="T4" fmla="*/ 113 w 623"/>
                <a:gd name="T5" fmla="*/ 113 h 624"/>
                <a:gd name="T6" fmla="*/ 113 w 623"/>
                <a:gd name="T7" fmla="*/ 227 h 624"/>
                <a:gd name="T8" fmla="*/ 0 w 623"/>
                <a:gd name="T9" fmla="*/ 227 h 624"/>
                <a:gd name="T10" fmla="*/ 0 w 623"/>
                <a:gd name="T11" fmla="*/ 454 h 624"/>
                <a:gd name="T12" fmla="*/ 113 w 623"/>
                <a:gd name="T13" fmla="*/ 454 h 624"/>
                <a:gd name="T14" fmla="*/ 113 w 623"/>
                <a:gd name="T15" fmla="*/ 510 h 624"/>
                <a:gd name="T16" fmla="*/ 340 w 623"/>
                <a:gd name="T17" fmla="*/ 510 h 624"/>
                <a:gd name="T18" fmla="*/ 340 w 623"/>
                <a:gd name="T19" fmla="*/ 624 h 624"/>
                <a:gd name="T20" fmla="*/ 567 w 623"/>
                <a:gd name="T21" fmla="*/ 624 h 624"/>
                <a:gd name="T22" fmla="*/ 567 w 623"/>
                <a:gd name="T23" fmla="*/ 510 h 624"/>
                <a:gd name="T24" fmla="*/ 623 w 623"/>
                <a:gd name="T25" fmla="*/ 510 h 624"/>
                <a:gd name="T26" fmla="*/ 623 w 623"/>
                <a:gd name="T27" fmla="*/ 397 h 624"/>
                <a:gd name="T28" fmla="*/ 567 w 623"/>
                <a:gd name="T29" fmla="*/ 397 h 624"/>
                <a:gd name="T30" fmla="*/ 567 w 623"/>
                <a:gd name="T31" fmla="*/ 227 h 624"/>
                <a:gd name="T32" fmla="*/ 510 w 623"/>
                <a:gd name="T33" fmla="*/ 227 h 624"/>
                <a:gd name="T34" fmla="*/ 510 w 623"/>
                <a:gd name="T35" fmla="*/ 284 h 624"/>
                <a:gd name="T36" fmla="*/ 397 w 623"/>
                <a:gd name="T37" fmla="*/ 284 h 624"/>
                <a:gd name="T38" fmla="*/ 397 w 623"/>
                <a:gd name="T39" fmla="*/ 170 h 624"/>
                <a:gd name="T40" fmla="*/ 340 w 623"/>
                <a:gd name="T41" fmla="*/ 170 h 624"/>
                <a:gd name="T42" fmla="*/ 340 w 623"/>
                <a:gd name="T43" fmla="*/ 113 h 624"/>
                <a:gd name="T44" fmla="*/ 283 w 623"/>
                <a:gd name="T45" fmla="*/ 113 h 624"/>
                <a:gd name="T46" fmla="*/ 283 w 623"/>
                <a:gd name="T47" fmla="*/ 57 h 624"/>
                <a:gd name="T48" fmla="*/ 226 w 623"/>
                <a:gd name="T49" fmla="*/ 57 h 624"/>
                <a:gd name="T50" fmla="*/ 226 w 623"/>
                <a:gd name="T51" fmla="*/ 0 h 624"/>
                <a:gd name="T52" fmla="*/ 170 w 623"/>
                <a:gd name="T53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23" h="624">
                  <a:moveTo>
                    <a:pt x="170" y="0"/>
                  </a:moveTo>
                  <a:lnTo>
                    <a:pt x="170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10"/>
                  </a:lnTo>
                  <a:lnTo>
                    <a:pt x="340" y="510"/>
                  </a:lnTo>
                  <a:lnTo>
                    <a:pt x="340" y="624"/>
                  </a:lnTo>
                  <a:lnTo>
                    <a:pt x="567" y="624"/>
                  </a:lnTo>
                  <a:lnTo>
                    <a:pt x="567" y="510"/>
                  </a:lnTo>
                  <a:lnTo>
                    <a:pt x="623" y="510"/>
                  </a:lnTo>
                  <a:lnTo>
                    <a:pt x="623" y="397"/>
                  </a:lnTo>
                  <a:lnTo>
                    <a:pt x="567" y="397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284"/>
                  </a:lnTo>
                  <a:lnTo>
                    <a:pt x="397" y="284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283" y="113"/>
                  </a:lnTo>
                  <a:lnTo>
                    <a:pt x="283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3" name="Freeform 299"/>
            <p:cNvSpPr>
              <a:spLocks/>
            </p:cNvSpPr>
            <p:nvPr/>
          </p:nvSpPr>
          <p:spPr bwMode="auto">
            <a:xfrm>
              <a:off x="5009" y="4032"/>
              <a:ext cx="113" cy="113"/>
            </a:xfrm>
            <a:custGeom>
              <a:avLst/>
              <a:gdLst>
                <a:gd name="T0" fmla="*/ 0 w 113"/>
                <a:gd name="T1" fmla="*/ 113 h 113"/>
                <a:gd name="T2" fmla="*/ 0 w 113"/>
                <a:gd name="T3" fmla="*/ 57 h 113"/>
                <a:gd name="T4" fmla="*/ 56 w 113"/>
                <a:gd name="T5" fmla="*/ 57 h 113"/>
                <a:gd name="T6" fmla="*/ 56 w 113"/>
                <a:gd name="T7" fmla="*/ 0 h 113"/>
                <a:gd name="T8" fmla="*/ 113 w 113"/>
                <a:gd name="T9" fmla="*/ 0 h 113"/>
                <a:gd name="T10" fmla="*/ 113 w 113"/>
                <a:gd name="T11" fmla="*/ 113 h 113"/>
                <a:gd name="T12" fmla="*/ 0 w 113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3">
                  <a:moveTo>
                    <a:pt x="0" y="113"/>
                  </a:moveTo>
                  <a:lnTo>
                    <a:pt x="0" y="57"/>
                  </a:lnTo>
                  <a:lnTo>
                    <a:pt x="56" y="57"/>
                  </a:lnTo>
                  <a:lnTo>
                    <a:pt x="56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4" name="Freeform 300"/>
            <p:cNvSpPr>
              <a:spLocks/>
            </p:cNvSpPr>
            <p:nvPr/>
          </p:nvSpPr>
          <p:spPr bwMode="auto">
            <a:xfrm>
              <a:off x="4895" y="3862"/>
              <a:ext cx="227" cy="170"/>
            </a:xfrm>
            <a:custGeom>
              <a:avLst/>
              <a:gdLst>
                <a:gd name="T0" fmla="*/ 114 w 227"/>
                <a:gd name="T1" fmla="*/ 170 h 170"/>
                <a:gd name="T2" fmla="*/ 0 w 227"/>
                <a:gd name="T3" fmla="*/ 170 h 170"/>
                <a:gd name="T4" fmla="*/ 0 w 227"/>
                <a:gd name="T5" fmla="*/ 113 h 170"/>
                <a:gd name="T6" fmla="*/ 57 w 227"/>
                <a:gd name="T7" fmla="*/ 113 h 170"/>
                <a:gd name="T8" fmla="*/ 57 w 227"/>
                <a:gd name="T9" fmla="*/ 57 h 170"/>
                <a:gd name="T10" fmla="*/ 114 w 227"/>
                <a:gd name="T11" fmla="*/ 57 h 170"/>
                <a:gd name="T12" fmla="*/ 114 w 227"/>
                <a:gd name="T13" fmla="*/ 0 h 170"/>
                <a:gd name="T14" fmla="*/ 227 w 227"/>
                <a:gd name="T15" fmla="*/ 0 h 170"/>
                <a:gd name="T16" fmla="*/ 227 w 227"/>
                <a:gd name="T17" fmla="*/ 113 h 170"/>
                <a:gd name="T18" fmla="*/ 114 w 227"/>
                <a:gd name="T19" fmla="*/ 113 h 170"/>
                <a:gd name="T20" fmla="*/ 114 w 227"/>
                <a:gd name="T21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170">
                  <a:moveTo>
                    <a:pt x="114" y="170"/>
                  </a:moveTo>
                  <a:lnTo>
                    <a:pt x="0" y="17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5" name="Freeform 301"/>
            <p:cNvSpPr>
              <a:spLocks/>
            </p:cNvSpPr>
            <p:nvPr/>
          </p:nvSpPr>
          <p:spPr bwMode="auto">
            <a:xfrm>
              <a:off x="3988" y="3748"/>
              <a:ext cx="794" cy="908"/>
            </a:xfrm>
            <a:custGeom>
              <a:avLst/>
              <a:gdLst>
                <a:gd name="T0" fmla="*/ 454 w 794"/>
                <a:gd name="T1" fmla="*/ 908 h 908"/>
                <a:gd name="T2" fmla="*/ 454 w 794"/>
                <a:gd name="T3" fmla="*/ 851 h 908"/>
                <a:gd name="T4" fmla="*/ 510 w 794"/>
                <a:gd name="T5" fmla="*/ 851 h 908"/>
                <a:gd name="T6" fmla="*/ 510 w 794"/>
                <a:gd name="T7" fmla="*/ 794 h 908"/>
                <a:gd name="T8" fmla="*/ 567 w 794"/>
                <a:gd name="T9" fmla="*/ 794 h 908"/>
                <a:gd name="T10" fmla="*/ 567 w 794"/>
                <a:gd name="T11" fmla="*/ 738 h 908"/>
                <a:gd name="T12" fmla="*/ 624 w 794"/>
                <a:gd name="T13" fmla="*/ 738 h 908"/>
                <a:gd name="T14" fmla="*/ 624 w 794"/>
                <a:gd name="T15" fmla="*/ 511 h 908"/>
                <a:gd name="T16" fmla="*/ 737 w 794"/>
                <a:gd name="T17" fmla="*/ 511 h 908"/>
                <a:gd name="T18" fmla="*/ 737 w 794"/>
                <a:gd name="T19" fmla="*/ 397 h 908"/>
                <a:gd name="T20" fmla="*/ 794 w 794"/>
                <a:gd name="T21" fmla="*/ 397 h 908"/>
                <a:gd name="T22" fmla="*/ 794 w 794"/>
                <a:gd name="T23" fmla="*/ 341 h 908"/>
                <a:gd name="T24" fmla="*/ 737 w 794"/>
                <a:gd name="T25" fmla="*/ 341 h 908"/>
                <a:gd name="T26" fmla="*/ 737 w 794"/>
                <a:gd name="T27" fmla="*/ 284 h 908"/>
                <a:gd name="T28" fmla="*/ 624 w 794"/>
                <a:gd name="T29" fmla="*/ 284 h 908"/>
                <a:gd name="T30" fmla="*/ 624 w 794"/>
                <a:gd name="T31" fmla="*/ 227 h 908"/>
                <a:gd name="T32" fmla="*/ 510 w 794"/>
                <a:gd name="T33" fmla="*/ 227 h 908"/>
                <a:gd name="T34" fmla="*/ 510 w 794"/>
                <a:gd name="T35" fmla="*/ 171 h 908"/>
                <a:gd name="T36" fmla="*/ 454 w 794"/>
                <a:gd name="T37" fmla="*/ 171 h 908"/>
                <a:gd name="T38" fmla="*/ 454 w 794"/>
                <a:gd name="T39" fmla="*/ 114 h 908"/>
                <a:gd name="T40" fmla="*/ 397 w 794"/>
                <a:gd name="T41" fmla="*/ 114 h 908"/>
                <a:gd name="T42" fmla="*/ 397 w 794"/>
                <a:gd name="T43" fmla="*/ 57 h 908"/>
                <a:gd name="T44" fmla="*/ 227 w 794"/>
                <a:gd name="T45" fmla="*/ 57 h 908"/>
                <a:gd name="T46" fmla="*/ 227 w 794"/>
                <a:gd name="T47" fmla="*/ 0 h 908"/>
                <a:gd name="T48" fmla="*/ 113 w 794"/>
                <a:gd name="T49" fmla="*/ 0 h 908"/>
                <a:gd name="T50" fmla="*/ 113 w 794"/>
                <a:gd name="T51" fmla="*/ 57 h 908"/>
                <a:gd name="T52" fmla="*/ 57 w 794"/>
                <a:gd name="T53" fmla="*/ 57 h 908"/>
                <a:gd name="T54" fmla="*/ 57 w 794"/>
                <a:gd name="T55" fmla="*/ 171 h 908"/>
                <a:gd name="T56" fmla="*/ 113 w 794"/>
                <a:gd name="T57" fmla="*/ 171 h 908"/>
                <a:gd name="T58" fmla="*/ 113 w 794"/>
                <a:gd name="T59" fmla="*/ 227 h 908"/>
                <a:gd name="T60" fmla="*/ 57 w 794"/>
                <a:gd name="T61" fmla="*/ 227 h 908"/>
                <a:gd name="T62" fmla="*/ 57 w 794"/>
                <a:gd name="T63" fmla="*/ 284 h 908"/>
                <a:gd name="T64" fmla="*/ 113 w 794"/>
                <a:gd name="T65" fmla="*/ 284 h 908"/>
                <a:gd name="T66" fmla="*/ 113 w 794"/>
                <a:gd name="T67" fmla="*/ 341 h 908"/>
                <a:gd name="T68" fmla="*/ 57 w 794"/>
                <a:gd name="T69" fmla="*/ 341 h 908"/>
                <a:gd name="T70" fmla="*/ 57 w 794"/>
                <a:gd name="T71" fmla="*/ 397 h 908"/>
                <a:gd name="T72" fmla="*/ 170 w 794"/>
                <a:gd name="T73" fmla="*/ 397 h 908"/>
                <a:gd name="T74" fmla="*/ 170 w 794"/>
                <a:gd name="T75" fmla="*/ 511 h 908"/>
                <a:gd name="T76" fmla="*/ 113 w 794"/>
                <a:gd name="T77" fmla="*/ 511 h 908"/>
                <a:gd name="T78" fmla="*/ 113 w 794"/>
                <a:gd name="T79" fmla="*/ 568 h 908"/>
                <a:gd name="T80" fmla="*/ 57 w 794"/>
                <a:gd name="T81" fmla="*/ 568 h 908"/>
                <a:gd name="T82" fmla="*/ 57 w 794"/>
                <a:gd name="T83" fmla="*/ 624 h 908"/>
                <a:gd name="T84" fmla="*/ 0 w 794"/>
                <a:gd name="T85" fmla="*/ 624 h 908"/>
                <a:gd name="T86" fmla="*/ 0 w 794"/>
                <a:gd name="T87" fmla="*/ 681 h 908"/>
                <a:gd name="T88" fmla="*/ 57 w 794"/>
                <a:gd name="T89" fmla="*/ 681 h 908"/>
                <a:gd name="T90" fmla="*/ 57 w 794"/>
                <a:gd name="T91" fmla="*/ 851 h 908"/>
                <a:gd name="T92" fmla="*/ 397 w 794"/>
                <a:gd name="T93" fmla="*/ 851 h 908"/>
                <a:gd name="T94" fmla="*/ 397 w 794"/>
                <a:gd name="T95" fmla="*/ 908 h 908"/>
                <a:gd name="T96" fmla="*/ 454 w 794"/>
                <a:gd name="T97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4" h="908">
                  <a:moveTo>
                    <a:pt x="454" y="908"/>
                  </a:moveTo>
                  <a:lnTo>
                    <a:pt x="454" y="851"/>
                  </a:lnTo>
                  <a:lnTo>
                    <a:pt x="510" y="851"/>
                  </a:lnTo>
                  <a:lnTo>
                    <a:pt x="510" y="794"/>
                  </a:lnTo>
                  <a:lnTo>
                    <a:pt x="567" y="794"/>
                  </a:lnTo>
                  <a:lnTo>
                    <a:pt x="567" y="738"/>
                  </a:lnTo>
                  <a:lnTo>
                    <a:pt x="624" y="738"/>
                  </a:lnTo>
                  <a:lnTo>
                    <a:pt x="624" y="511"/>
                  </a:lnTo>
                  <a:lnTo>
                    <a:pt x="737" y="511"/>
                  </a:lnTo>
                  <a:lnTo>
                    <a:pt x="737" y="397"/>
                  </a:lnTo>
                  <a:lnTo>
                    <a:pt x="794" y="397"/>
                  </a:lnTo>
                  <a:lnTo>
                    <a:pt x="794" y="341"/>
                  </a:lnTo>
                  <a:lnTo>
                    <a:pt x="737" y="341"/>
                  </a:lnTo>
                  <a:lnTo>
                    <a:pt x="737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510" y="227"/>
                  </a:lnTo>
                  <a:lnTo>
                    <a:pt x="510" y="171"/>
                  </a:lnTo>
                  <a:lnTo>
                    <a:pt x="454" y="171"/>
                  </a:lnTo>
                  <a:lnTo>
                    <a:pt x="454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171"/>
                  </a:lnTo>
                  <a:lnTo>
                    <a:pt x="113" y="171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113" y="284"/>
                  </a:lnTo>
                  <a:lnTo>
                    <a:pt x="113" y="341"/>
                  </a:lnTo>
                  <a:lnTo>
                    <a:pt x="57" y="341"/>
                  </a:lnTo>
                  <a:lnTo>
                    <a:pt x="57" y="397"/>
                  </a:lnTo>
                  <a:lnTo>
                    <a:pt x="170" y="397"/>
                  </a:lnTo>
                  <a:lnTo>
                    <a:pt x="170" y="511"/>
                  </a:lnTo>
                  <a:lnTo>
                    <a:pt x="113" y="511"/>
                  </a:lnTo>
                  <a:lnTo>
                    <a:pt x="113" y="568"/>
                  </a:lnTo>
                  <a:lnTo>
                    <a:pt x="57" y="568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851"/>
                  </a:lnTo>
                  <a:lnTo>
                    <a:pt x="397" y="851"/>
                  </a:lnTo>
                  <a:lnTo>
                    <a:pt x="397" y="908"/>
                  </a:lnTo>
                  <a:lnTo>
                    <a:pt x="454" y="90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6" name="Freeform 302"/>
            <p:cNvSpPr>
              <a:spLocks/>
            </p:cNvSpPr>
            <p:nvPr/>
          </p:nvSpPr>
          <p:spPr bwMode="auto">
            <a:xfrm>
              <a:off x="4328" y="4486"/>
              <a:ext cx="794" cy="850"/>
            </a:xfrm>
            <a:custGeom>
              <a:avLst/>
              <a:gdLst>
                <a:gd name="T0" fmla="*/ 0 w 794"/>
                <a:gd name="T1" fmla="*/ 567 h 850"/>
                <a:gd name="T2" fmla="*/ 57 w 794"/>
                <a:gd name="T3" fmla="*/ 567 h 850"/>
                <a:gd name="T4" fmla="*/ 57 w 794"/>
                <a:gd name="T5" fmla="*/ 623 h 850"/>
                <a:gd name="T6" fmla="*/ 170 w 794"/>
                <a:gd name="T7" fmla="*/ 623 h 850"/>
                <a:gd name="T8" fmla="*/ 170 w 794"/>
                <a:gd name="T9" fmla="*/ 567 h 850"/>
                <a:gd name="T10" fmla="*/ 227 w 794"/>
                <a:gd name="T11" fmla="*/ 567 h 850"/>
                <a:gd name="T12" fmla="*/ 227 w 794"/>
                <a:gd name="T13" fmla="*/ 623 h 850"/>
                <a:gd name="T14" fmla="*/ 397 w 794"/>
                <a:gd name="T15" fmla="*/ 623 h 850"/>
                <a:gd name="T16" fmla="*/ 397 w 794"/>
                <a:gd name="T17" fmla="*/ 510 h 850"/>
                <a:gd name="T18" fmla="*/ 454 w 794"/>
                <a:gd name="T19" fmla="*/ 510 h 850"/>
                <a:gd name="T20" fmla="*/ 454 w 794"/>
                <a:gd name="T21" fmla="*/ 567 h 850"/>
                <a:gd name="T22" fmla="*/ 567 w 794"/>
                <a:gd name="T23" fmla="*/ 567 h 850"/>
                <a:gd name="T24" fmla="*/ 567 w 794"/>
                <a:gd name="T25" fmla="*/ 623 h 850"/>
                <a:gd name="T26" fmla="*/ 454 w 794"/>
                <a:gd name="T27" fmla="*/ 623 h 850"/>
                <a:gd name="T28" fmla="*/ 454 w 794"/>
                <a:gd name="T29" fmla="*/ 680 h 850"/>
                <a:gd name="T30" fmla="*/ 567 w 794"/>
                <a:gd name="T31" fmla="*/ 680 h 850"/>
                <a:gd name="T32" fmla="*/ 567 w 794"/>
                <a:gd name="T33" fmla="*/ 737 h 850"/>
                <a:gd name="T34" fmla="*/ 397 w 794"/>
                <a:gd name="T35" fmla="*/ 737 h 850"/>
                <a:gd name="T36" fmla="*/ 397 w 794"/>
                <a:gd name="T37" fmla="*/ 680 h 850"/>
                <a:gd name="T38" fmla="*/ 284 w 794"/>
                <a:gd name="T39" fmla="*/ 680 h 850"/>
                <a:gd name="T40" fmla="*/ 284 w 794"/>
                <a:gd name="T41" fmla="*/ 737 h 850"/>
                <a:gd name="T42" fmla="*/ 170 w 794"/>
                <a:gd name="T43" fmla="*/ 737 h 850"/>
                <a:gd name="T44" fmla="*/ 170 w 794"/>
                <a:gd name="T45" fmla="*/ 793 h 850"/>
                <a:gd name="T46" fmla="*/ 340 w 794"/>
                <a:gd name="T47" fmla="*/ 793 h 850"/>
                <a:gd name="T48" fmla="*/ 340 w 794"/>
                <a:gd name="T49" fmla="*/ 850 h 850"/>
                <a:gd name="T50" fmla="*/ 567 w 794"/>
                <a:gd name="T51" fmla="*/ 850 h 850"/>
                <a:gd name="T52" fmla="*/ 567 w 794"/>
                <a:gd name="T53" fmla="*/ 793 h 850"/>
                <a:gd name="T54" fmla="*/ 681 w 794"/>
                <a:gd name="T55" fmla="*/ 793 h 850"/>
                <a:gd name="T56" fmla="*/ 681 w 794"/>
                <a:gd name="T57" fmla="*/ 737 h 850"/>
                <a:gd name="T58" fmla="*/ 794 w 794"/>
                <a:gd name="T59" fmla="*/ 737 h 850"/>
                <a:gd name="T60" fmla="*/ 794 w 794"/>
                <a:gd name="T61" fmla="*/ 623 h 850"/>
                <a:gd name="T62" fmla="*/ 737 w 794"/>
                <a:gd name="T63" fmla="*/ 623 h 850"/>
                <a:gd name="T64" fmla="*/ 737 w 794"/>
                <a:gd name="T65" fmla="*/ 453 h 850"/>
                <a:gd name="T66" fmla="*/ 681 w 794"/>
                <a:gd name="T67" fmla="*/ 453 h 850"/>
                <a:gd name="T68" fmla="*/ 681 w 794"/>
                <a:gd name="T69" fmla="*/ 340 h 850"/>
                <a:gd name="T70" fmla="*/ 794 w 794"/>
                <a:gd name="T71" fmla="*/ 340 h 850"/>
                <a:gd name="T72" fmla="*/ 794 w 794"/>
                <a:gd name="T73" fmla="*/ 283 h 850"/>
                <a:gd name="T74" fmla="*/ 624 w 794"/>
                <a:gd name="T75" fmla="*/ 283 h 850"/>
                <a:gd name="T76" fmla="*/ 624 w 794"/>
                <a:gd name="T77" fmla="*/ 226 h 850"/>
                <a:gd name="T78" fmla="*/ 681 w 794"/>
                <a:gd name="T79" fmla="*/ 226 h 850"/>
                <a:gd name="T80" fmla="*/ 681 w 794"/>
                <a:gd name="T81" fmla="*/ 170 h 850"/>
                <a:gd name="T82" fmla="*/ 624 w 794"/>
                <a:gd name="T83" fmla="*/ 170 h 850"/>
                <a:gd name="T84" fmla="*/ 624 w 794"/>
                <a:gd name="T85" fmla="*/ 56 h 850"/>
                <a:gd name="T86" fmla="*/ 397 w 794"/>
                <a:gd name="T87" fmla="*/ 56 h 850"/>
                <a:gd name="T88" fmla="*/ 397 w 794"/>
                <a:gd name="T89" fmla="*/ 0 h 850"/>
                <a:gd name="T90" fmla="*/ 227 w 794"/>
                <a:gd name="T91" fmla="*/ 0 h 850"/>
                <a:gd name="T92" fmla="*/ 227 w 794"/>
                <a:gd name="T93" fmla="*/ 56 h 850"/>
                <a:gd name="T94" fmla="*/ 170 w 794"/>
                <a:gd name="T95" fmla="*/ 56 h 850"/>
                <a:gd name="T96" fmla="*/ 170 w 794"/>
                <a:gd name="T97" fmla="*/ 113 h 850"/>
                <a:gd name="T98" fmla="*/ 114 w 794"/>
                <a:gd name="T99" fmla="*/ 113 h 850"/>
                <a:gd name="T100" fmla="*/ 114 w 794"/>
                <a:gd name="T101" fmla="*/ 226 h 850"/>
                <a:gd name="T102" fmla="*/ 170 w 794"/>
                <a:gd name="T103" fmla="*/ 226 h 850"/>
                <a:gd name="T104" fmla="*/ 170 w 794"/>
                <a:gd name="T105" fmla="*/ 453 h 850"/>
                <a:gd name="T106" fmla="*/ 114 w 794"/>
                <a:gd name="T107" fmla="*/ 453 h 850"/>
                <a:gd name="T108" fmla="*/ 114 w 794"/>
                <a:gd name="T109" fmla="*/ 510 h 850"/>
                <a:gd name="T110" fmla="*/ 0 w 794"/>
                <a:gd name="T111" fmla="*/ 510 h 850"/>
                <a:gd name="T112" fmla="*/ 0 w 794"/>
                <a:gd name="T113" fmla="*/ 567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4" h="850">
                  <a:moveTo>
                    <a:pt x="0" y="567"/>
                  </a:moveTo>
                  <a:lnTo>
                    <a:pt x="57" y="567"/>
                  </a:lnTo>
                  <a:lnTo>
                    <a:pt x="57" y="623"/>
                  </a:lnTo>
                  <a:lnTo>
                    <a:pt x="170" y="623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623"/>
                  </a:lnTo>
                  <a:lnTo>
                    <a:pt x="397" y="623"/>
                  </a:lnTo>
                  <a:lnTo>
                    <a:pt x="397" y="510"/>
                  </a:lnTo>
                  <a:lnTo>
                    <a:pt x="454" y="510"/>
                  </a:lnTo>
                  <a:lnTo>
                    <a:pt x="454" y="567"/>
                  </a:lnTo>
                  <a:lnTo>
                    <a:pt x="567" y="567"/>
                  </a:lnTo>
                  <a:lnTo>
                    <a:pt x="567" y="623"/>
                  </a:lnTo>
                  <a:lnTo>
                    <a:pt x="454" y="623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737"/>
                  </a:lnTo>
                  <a:lnTo>
                    <a:pt x="397" y="737"/>
                  </a:lnTo>
                  <a:lnTo>
                    <a:pt x="397" y="680"/>
                  </a:lnTo>
                  <a:lnTo>
                    <a:pt x="284" y="680"/>
                  </a:lnTo>
                  <a:lnTo>
                    <a:pt x="284" y="737"/>
                  </a:lnTo>
                  <a:lnTo>
                    <a:pt x="170" y="737"/>
                  </a:lnTo>
                  <a:lnTo>
                    <a:pt x="170" y="793"/>
                  </a:lnTo>
                  <a:lnTo>
                    <a:pt x="340" y="793"/>
                  </a:lnTo>
                  <a:lnTo>
                    <a:pt x="340" y="850"/>
                  </a:lnTo>
                  <a:lnTo>
                    <a:pt x="567" y="850"/>
                  </a:lnTo>
                  <a:lnTo>
                    <a:pt x="567" y="793"/>
                  </a:lnTo>
                  <a:lnTo>
                    <a:pt x="681" y="793"/>
                  </a:lnTo>
                  <a:lnTo>
                    <a:pt x="681" y="737"/>
                  </a:lnTo>
                  <a:lnTo>
                    <a:pt x="794" y="737"/>
                  </a:lnTo>
                  <a:lnTo>
                    <a:pt x="794" y="623"/>
                  </a:lnTo>
                  <a:lnTo>
                    <a:pt x="737" y="623"/>
                  </a:lnTo>
                  <a:lnTo>
                    <a:pt x="737" y="453"/>
                  </a:lnTo>
                  <a:lnTo>
                    <a:pt x="681" y="453"/>
                  </a:lnTo>
                  <a:lnTo>
                    <a:pt x="681" y="340"/>
                  </a:lnTo>
                  <a:lnTo>
                    <a:pt x="794" y="340"/>
                  </a:lnTo>
                  <a:lnTo>
                    <a:pt x="794" y="283"/>
                  </a:lnTo>
                  <a:lnTo>
                    <a:pt x="624" y="283"/>
                  </a:lnTo>
                  <a:lnTo>
                    <a:pt x="624" y="226"/>
                  </a:lnTo>
                  <a:lnTo>
                    <a:pt x="681" y="226"/>
                  </a:lnTo>
                  <a:lnTo>
                    <a:pt x="681" y="170"/>
                  </a:lnTo>
                  <a:lnTo>
                    <a:pt x="624" y="170"/>
                  </a:lnTo>
                  <a:lnTo>
                    <a:pt x="624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114" y="113"/>
                  </a:lnTo>
                  <a:lnTo>
                    <a:pt x="114" y="226"/>
                  </a:lnTo>
                  <a:lnTo>
                    <a:pt x="170" y="226"/>
                  </a:lnTo>
                  <a:lnTo>
                    <a:pt x="170" y="453"/>
                  </a:lnTo>
                  <a:lnTo>
                    <a:pt x="114" y="453"/>
                  </a:lnTo>
                  <a:lnTo>
                    <a:pt x="114" y="510"/>
                  </a:lnTo>
                  <a:lnTo>
                    <a:pt x="0" y="510"/>
                  </a:lnTo>
                  <a:lnTo>
                    <a:pt x="0" y="5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C4CA31BB-5B3D-43BD-BE76-0B53DA2AC628}"/>
              </a:ext>
            </a:extLst>
          </p:cNvPr>
          <p:cNvSpPr txBox="1"/>
          <p:nvPr/>
        </p:nvSpPr>
        <p:spPr>
          <a:xfrm>
            <a:off x="199610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三重県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D9F5786E-FB6A-4132-BDFD-06D88AC6A779}"/>
              </a:ext>
            </a:extLst>
          </p:cNvPr>
          <p:cNvSpPr txBox="1"/>
          <p:nvPr/>
        </p:nvSpPr>
        <p:spPr>
          <a:xfrm>
            <a:off x="164332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81" name="直線コネクタ 80">
            <a:extLst>
              <a:ext uri="{FF2B5EF4-FFF2-40B4-BE49-F238E27FC236}">
                <a16:creationId xmlns:a16="http://schemas.microsoft.com/office/drawing/2014/main" id="{F721C4BA-E7FF-4DAE-992D-6A5F0E04C0C9}"/>
              </a:ext>
            </a:extLst>
          </p:cNvPr>
          <p:cNvCxnSpPr/>
          <p:nvPr/>
        </p:nvCxnSpPr>
        <p:spPr>
          <a:xfrm>
            <a:off x="191221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E9717FD4-0A1E-4075-AEFB-B454F21EF83F}"/>
              </a:ext>
            </a:extLst>
          </p:cNvPr>
          <p:cNvGrpSpPr/>
          <p:nvPr/>
        </p:nvGrpSpPr>
        <p:grpSpPr>
          <a:xfrm>
            <a:off x="1979841" y="3283762"/>
            <a:ext cx="720000" cy="430244"/>
            <a:chOff x="6555416" y="4900731"/>
            <a:chExt cx="720000" cy="378515"/>
          </a:xfrm>
        </p:grpSpPr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903ED855-3BE4-46DE-AB5B-6300E061E64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伊賀市</a:t>
              </a:r>
            </a:p>
          </p:txBody>
        </p:sp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7A2CAF91-9F2E-4172-AB22-8219B08ED94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FAF93D9E-EEED-42E6-81F2-989D1BB378E4}"/>
              </a:ext>
            </a:extLst>
          </p:cNvPr>
          <p:cNvGrpSpPr/>
          <p:nvPr/>
        </p:nvGrpSpPr>
        <p:grpSpPr>
          <a:xfrm>
            <a:off x="3179991" y="3598087"/>
            <a:ext cx="720000" cy="430244"/>
            <a:chOff x="6555416" y="4900731"/>
            <a:chExt cx="720000" cy="378515"/>
          </a:xfrm>
        </p:grpSpPr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20B39F4C-F74E-41AE-8AB4-F9A843D374D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津市</a:t>
              </a:r>
            </a:p>
          </p:txBody>
        </p:sp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FA5044B0-C3C8-46A9-AB7A-9A02ED4655B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E5AA1591-61A7-4F55-ACC1-F6A0D2784863}"/>
              </a:ext>
            </a:extLst>
          </p:cNvPr>
          <p:cNvGrpSpPr/>
          <p:nvPr/>
        </p:nvGrpSpPr>
        <p:grpSpPr>
          <a:xfrm>
            <a:off x="1694091" y="4141012"/>
            <a:ext cx="720000" cy="430244"/>
            <a:chOff x="6555416" y="4900731"/>
            <a:chExt cx="720000" cy="378515"/>
          </a:xfrm>
        </p:grpSpPr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44C8BE90-897C-454E-8A4D-2DFEFEEBE97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名張市</a:t>
              </a:r>
            </a:p>
          </p:txBody>
        </p:sp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8836B7ED-FD30-4CE2-9510-BB41BFA7CC1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369E61DE-ABF3-46B7-B396-B1CF266563CD}"/>
              </a:ext>
            </a:extLst>
          </p:cNvPr>
          <p:cNvGrpSpPr/>
          <p:nvPr/>
        </p:nvGrpSpPr>
        <p:grpSpPr>
          <a:xfrm>
            <a:off x="3884841" y="2655112"/>
            <a:ext cx="720000" cy="430244"/>
            <a:chOff x="6555416" y="4900731"/>
            <a:chExt cx="720000" cy="378515"/>
          </a:xfrm>
        </p:grpSpPr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DB0DB555-4BC9-4C6E-8C7A-3B0721497D3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鈴鹿市</a:t>
              </a:r>
            </a:p>
          </p:txBody>
        </p:sp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2E7B1D90-178E-4C4D-BDFC-B9005874BFB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4FCD7B19-4E01-4642-90A9-3467E7235D20}"/>
              </a:ext>
            </a:extLst>
          </p:cNvPr>
          <p:cNvGrpSpPr/>
          <p:nvPr/>
        </p:nvGrpSpPr>
        <p:grpSpPr>
          <a:xfrm>
            <a:off x="3113316" y="2655112"/>
            <a:ext cx="720000" cy="430244"/>
            <a:chOff x="6555416" y="4900731"/>
            <a:chExt cx="720000" cy="378515"/>
          </a:xfrm>
        </p:grpSpPr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BB1B0568-602F-4B64-A79E-16657A9EBED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亀山市</a:t>
              </a:r>
            </a:p>
          </p:txBody>
        </p:sp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BD7F6B31-5AD0-4E6A-AD9C-0BB2929C30B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2011F30A-02B4-41DC-9D38-E87E478880AD}"/>
              </a:ext>
            </a:extLst>
          </p:cNvPr>
          <p:cNvGrpSpPr/>
          <p:nvPr/>
        </p:nvGrpSpPr>
        <p:grpSpPr>
          <a:xfrm>
            <a:off x="4342041" y="883462"/>
            <a:ext cx="720000" cy="430244"/>
            <a:chOff x="6555416" y="4900731"/>
            <a:chExt cx="720000" cy="378515"/>
          </a:xfrm>
        </p:grpSpPr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E9D3D41F-F2CD-46B0-AD65-D97D7FC7AA6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桑名市</a:t>
              </a:r>
            </a:p>
          </p:txBody>
        </p:sp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7684136C-FB7B-4668-A52F-1C4CB3CF7CF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6DFB981D-063B-4EE1-B90E-EAEEAA9EDB28}"/>
              </a:ext>
            </a:extLst>
          </p:cNvPr>
          <p:cNvGrpSpPr/>
          <p:nvPr/>
        </p:nvGrpSpPr>
        <p:grpSpPr>
          <a:xfrm>
            <a:off x="3570516" y="883462"/>
            <a:ext cx="720000" cy="430244"/>
            <a:chOff x="6555416" y="4900731"/>
            <a:chExt cx="720000" cy="378515"/>
          </a:xfrm>
        </p:grpSpPr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A4F96E5D-37EA-48EC-9E90-C2253283946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いなべ市</a:t>
              </a:r>
            </a:p>
          </p:txBody>
        </p:sp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6A6AF083-F728-4200-8BE7-EAD459BB9B7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54767550-97C4-4392-BB32-511A32141D06}"/>
              </a:ext>
            </a:extLst>
          </p:cNvPr>
          <p:cNvGrpSpPr/>
          <p:nvPr/>
        </p:nvGrpSpPr>
        <p:grpSpPr>
          <a:xfrm>
            <a:off x="3740950" y="1340662"/>
            <a:ext cx="720000" cy="430244"/>
            <a:chOff x="6555416" y="4900731"/>
            <a:chExt cx="720000" cy="378515"/>
          </a:xfrm>
        </p:grpSpPr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2EB54AFD-2E39-4EE2-B30C-8D8BF3C5CE8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東員町</a:t>
              </a:r>
            </a:p>
          </p:txBody>
        </p:sp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B734DF8D-F964-4933-8D0D-67713830502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D89F3FD6-581C-4DEA-B71F-FF827ED0D933}"/>
              </a:ext>
            </a:extLst>
          </p:cNvPr>
          <p:cNvGrpSpPr/>
          <p:nvPr/>
        </p:nvGrpSpPr>
        <p:grpSpPr>
          <a:xfrm>
            <a:off x="2978950" y="1340662"/>
            <a:ext cx="720000" cy="430244"/>
            <a:chOff x="6555416" y="4900731"/>
            <a:chExt cx="720000" cy="378515"/>
          </a:xfrm>
        </p:grpSpPr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C47B88BD-56F8-4FB7-9E5D-51F749214C4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菰野町</a:t>
              </a:r>
            </a:p>
          </p:txBody>
        </p:sp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5342E811-5132-400D-BC58-A30C7BBF0B4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EAD06CFF-BF1C-4DA6-81B6-11589338A6B0}"/>
              </a:ext>
            </a:extLst>
          </p:cNvPr>
          <p:cNvGrpSpPr/>
          <p:nvPr/>
        </p:nvGrpSpPr>
        <p:grpSpPr>
          <a:xfrm>
            <a:off x="4502950" y="1340662"/>
            <a:ext cx="720000" cy="430244"/>
            <a:chOff x="6555416" y="4900731"/>
            <a:chExt cx="720000" cy="378515"/>
          </a:xfrm>
        </p:grpSpPr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8B50BCA3-5193-46A9-B6D9-04B878CE9D6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木曽岬町</a:t>
              </a:r>
            </a:p>
          </p:txBody>
        </p:sp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2F032B09-98F7-4CC0-98FE-696A169F300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68D55005-0540-48D8-99B3-3F4CA365B3D3}"/>
              </a:ext>
            </a:extLst>
          </p:cNvPr>
          <p:cNvGrpSpPr/>
          <p:nvPr/>
        </p:nvGrpSpPr>
        <p:grpSpPr>
          <a:xfrm>
            <a:off x="4369600" y="1826938"/>
            <a:ext cx="720000" cy="430244"/>
            <a:chOff x="6555416" y="4900731"/>
            <a:chExt cx="720000" cy="378515"/>
          </a:xfrm>
        </p:grpSpPr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7D9035E3-1F14-45B2-B82B-86EAA5122D8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朝日町</a:t>
              </a:r>
            </a:p>
          </p:txBody>
        </p:sp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D762F27E-A48E-43D5-8D6E-C1715DBB402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8F825246-4B7E-4C0A-B0AA-945FAE713D3D}"/>
              </a:ext>
            </a:extLst>
          </p:cNvPr>
          <p:cNvGrpSpPr/>
          <p:nvPr/>
        </p:nvGrpSpPr>
        <p:grpSpPr>
          <a:xfrm>
            <a:off x="3607600" y="2112187"/>
            <a:ext cx="720000" cy="430244"/>
            <a:chOff x="6555416" y="4900731"/>
            <a:chExt cx="720000" cy="378515"/>
          </a:xfrm>
        </p:grpSpPr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B56AC9DC-13DB-499D-A7D8-A849146EA6E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四日市市</a:t>
              </a:r>
            </a:p>
          </p:txBody>
        </p:sp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042631D9-3CC3-4B33-8BD0-77BF7C1AC5E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107737EA-E92A-43BE-8E8C-45C34BAE3361}"/>
              </a:ext>
            </a:extLst>
          </p:cNvPr>
          <p:cNvGrpSpPr/>
          <p:nvPr/>
        </p:nvGrpSpPr>
        <p:grpSpPr>
          <a:xfrm>
            <a:off x="5131600" y="1826938"/>
            <a:ext cx="720000" cy="430244"/>
            <a:chOff x="6555416" y="4900731"/>
            <a:chExt cx="720000" cy="378515"/>
          </a:xfrm>
        </p:grpSpPr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6DFBDF51-DBBC-43D0-8451-8141D4425EB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川越町</a:t>
              </a:r>
            </a:p>
          </p:txBody>
        </p:sp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85433571-4F9A-4CB1-848C-35715686E2F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44F856ED-00BB-4B74-AE50-AB4660145C2F}"/>
              </a:ext>
            </a:extLst>
          </p:cNvPr>
          <p:cNvGrpSpPr/>
          <p:nvPr/>
        </p:nvGrpSpPr>
        <p:grpSpPr>
          <a:xfrm>
            <a:off x="2351316" y="6598462"/>
            <a:ext cx="720000" cy="430244"/>
            <a:chOff x="6555416" y="4900731"/>
            <a:chExt cx="720000" cy="378515"/>
          </a:xfrm>
        </p:grpSpPr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B62C3187-1DA5-448A-B938-30F54AE9178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紀北町</a:t>
              </a:r>
            </a:p>
          </p:txBody>
        </p:sp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61E8695B-72B5-477D-8176-86BE237D559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231D9D8D-9797-4FEC-A4E9-AB604EBB6412}"/>
              </a:ext>
            </a:extLst>
          </p:cNvPr>
          <p:cNvGrpSpPr/>
          <p:nvPr/>
        </p:nvGrpSpPr>
        <p:grpSpPr>
          <a:xfrm>
            <a:off x="2217966" y="7436662"/>
            <a:ext cx="720000" cy="430244"/>
            <a:chOff x="6555416" y="4900731"/>
            <a:chExt cx="720000" cy="378515"/>
          </a:xfrm>
        </p:grpSpPr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69A0D908-8B82-4BE5-9329-7CE46D2A6E5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尾鷲市</a:t>
              </a:r>
            </a:p>
          </p:txBody>
        </p:sp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747454AD-16FC-452D-95AE-F7ECC133044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2846E485-2F6B-4AB9-A025-1267753BD9EB}"/>
              </a:ext>
            </a:extLst>
          </p:cNvPr>
          <p:cNvGrpSpPr/>
          <p:nvPr/>
        </p:nvGrpSpPr>
        <p:grpSpPr>
          <a:xfrm>
            <a:off x="1313091" y="7874812"/>
            <a:ext cx="720000" cy="430244"/>
            <a:chOff x="6555416" y="4900731"/>
            <a:chExt cx="720000" cy="378515"/>
          </a:xfrm>
        </p:grpSpPr>
        <p:sp>
          <p:nvSpPr>
            <p:cNvPr id="128" name="四角形: 上の 2 つの角を丸める 127">
              <a:extLst>
                <a:ext uri="{FF2B5EF4-FFF2-40B4-BE49-F238E27FC236}">
                  <a16:creationId xmlns:a16="http://schemas.microsoft.com/office/drawing/2014/main" id="{1F090455-5EB1-4981-B3F0-C37868238C9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熊野市</a:t>
              </a:r>
            </a:p>
          </p:txBody>
        </p:sp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E22A37CF-CDF3-467E-B079-19FF4932F7C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0" name="グループ化 129">
            <a:extLst>
              <a:ext uri="{FF2B5EF4-FFF2-40B4-BE49-F238E27FC236}">
                <a16:creationId xmlns:a16="http://schemas.microsoft.com/office/drawing/2014/main" id="{E1102B37-0906-4A14-8225-648FF905B6B6}"/>
              </a:ext>
            </a:extLst>
          </p:cNvPr>
          <p:cNvGrpSpPr/>
          <p:nvPr/>
        </p:nvGrpSpPr>
        <p:grpSpPr>
          <a:xfrm>
            <a:off x="1313091" y="8436787"/>
            <a:ext cx="720000" cy="430244"/>
            <a:chOff x="6555416" y="4900731"/>
            <a:chExt cx="720000" cy="378515"/>
          </a:xfrm>
        </p:grpSpPr>
        <p:sp>
          <p:nvSpPr>
            <p:cNvPr id="131" name="四角形: 上の 2 つの角を丸める 130">
              <a:extLst>
                <a:ext uri="{FF2B5EF4-FFF2-40B4-BE49-F238E27FC236}">
                  <a16:creationId xmlns:a16="http://schemas.microsoft.com/office/drawing/2014/main" id="{0B5FC6FB-051D-4671-8552-B7011188634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御浜町</a:t>
              </a:r>
            </a:p>
          </p:txBody>
        </p:sp>
        <p:sp>
          <p:nvSpPr>
            <p:cNvPr id="132" name="四角形: 上の 2 つの角を丸める 131">
              <a:extLst>
                <a:ext uri="{FF2B5EF4-FFF2-40B4-BE49-F238E27FC236}">
                  <a16:creationId xmlns:a16="http://schemas.microsoft.com/office/drawing/2014/main" id="{999845A1-BBFD-4E53-BA33-C12CBD1C4C3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800D8403-D8E0-4A41-8BD3-35EE9D58651C}"/>
              </a:ext>
            </a:extLst>
          </p:cNvPr>
          <p:cNvGrpSpPr/>
          <p:nvPr/>
        </p:nvGrpSpPr>
        <p:grpSpPr>
          <a:xfrm>
            <a:off x="1313091" y="8903512"/>
            <a:ext cx="720000" cy="430244"/>
            <a:chOff x="6555416" y="4900731"/>
            <a:chExt cx="720000" cy="378515"/>
          </a:xfrm>
        </p:grpSpPr>
        <p:sp>
          <p:nvSpPr>
            <p:cNvPr id="134" name="四角形: 上の 2 つの角を丸める 133">
              <a:extLst>
                <a:ext uri="{FF2B5EF4-FFF2-40B4-BE49-F238E27FC236}">
                  <a16:creationId xmlns:a16="http://schemas.microsoft.com/office/drawing/2014/main" id="{911C4423-0ACE-4F1B-89CD-0776DFF326A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紀宝町</a:t>
              </a:r>
            </a:p>
          </p:txBody>
        </p:sp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EB07D61C-1FB4-404B-9E1A-516D55E7CF6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479040FB-B1CF-48BE-9643-A5A1F07E966F}"/>
              </a:ext>
            </a:extLst>
          </p:cNvPr>
          <p:cNvGrpSpPr/>
          <p:nvPr/>
        </p:nvGrpSpPr>
        <p:grpSpPr>
          <a:xfrm>
            <a:off x="4788700" y="4989238"/>
            <a:ext cx="720000" cy="430244"/>
            <a:chOff x="6555416" y="4900731"/>
            <a:chExt cx="720000" cy="378515"/>
          </a:xfrm>
        </p:grpSpPr>
        <p:sp>
          <p:nvSpPr>
            <p:cNvPr id="137" name="四角形: 上の 2 つの角を丸める 136">
              <a:extLst>
                <a:ext uri="{FF2B5EF4-FFF2-40B4-BE49-F238E27FC236}">
                  <a16:creationId xmlns:a16="http://schemas.microsoft.com/office/drawing/2014/main" id="{0F14DBF2-B158-4ABB-BC0D-98985D9A279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伊勢市</a:t>
              </a:r>
            </a:p>
          </p:txBody>
        </p:sp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7BEB1AB4-7389-491B-8534-540EA733B4B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993DE1BC-2250-4DB4-B421-05E11614912D}"/>
              </a:ext>
            </a:extLst>
          </p:cNvPr>
          <p:cNvGrpSpPr/>
          <p:nvPr/>
        </p:nvGrpSpPr>
        <p:grpSpPr>
          <a:xfrm>
            <a:off x="5550700" y="4989238"/>
            <a:ext cx="720000" cy="430244"/>
            <a:chOff x="6555416" y="4900731"/>
            <a:chExt cx="720000" cy="378515"/>
          </a:xfrm>
        </p:grpSpPr>
        <p:sp>
          <p:nvSpPr>
            <p:cNvPr id="140" name="四角形: 上の 2 つの角を丸める 139">
              <a:extLst>
                <a:ext uri="{FF2B5EF4-FFF2-40B4-BE49-F238E27FC236}">
                  <a16:creationId xmlns:a16="http://schemas.microsoft.com/office/drawing/2014/main" id="{785E8DFB-11D1-4246-8073-3D20CCB08CA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鳥羽市</a:t>
              </a:r>
            </a:p>
          </p:txBody>
        </p:sp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644C27BE-80F2-41B4-A97F-80201044491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2" name="グループ化 141">
            <a:extLst>
              <a:ext uri="{FF2B5EF4-FFF2-40B4-BE49-F238E27FC236}">
                <a16:creationId xmlns:a16="http://schemas.microsoft.com/office/drawing/2014/main" id="{A1E6326E-6A39-4E5F-B6E6-38A54A08B6A4}"/>
              </a:ext>
            </a:extLst>
          </p:cNvPr>
          <p:cNvGrpSpPr/>
          <p:nvPr/>
        </p:nvGrpSpPr>
        <p:grpSpPr>
          <a:xfrm>
            <a:off x="5131600" y="5722663"/>
            <a:ext cx="720000" cy="430244"/>
            <a:chOff x="6555416" y="4900731"/>
            <a:chExt cx="720000" cy="378515"/>
          </a:xfrm>
        </p:grpSpPr>
        <p:sp>
          <p:nvSpPr>
            <p:cNvPr id="143" name="四角形: 上の 2 つの角を丸める 142">
              <a:extLst>
                <a:ext uri="{FF2B5EF4-FFF2-40B4-BE49-F238E27FC236}">
                  <a16:creationId xmlns:a16="http://schemas.microsoft.com/office/drawing/2014/main" id="{9548B207-2CF4-406F-8773-8E753EF6E67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志摩市</a:t>
              </a:r>
            </a:p>
          </p:txBody>
        </p:sp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6B1646DD-5415-42C5-AE61-3C772446F09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D2E41190-8275-4BF7-92DD-11B55C22466B}"/>
              </a:ext>
            </a:extLst>
          </p:cNvPr>
          <p:cNvGrpSpPr/>
          <p:nvPr/>
        </p:nvGrpSpPr>
        <p:grpSpPr>
          <a:xfrm>
            <a:off x="2216950" y="5979838"/>
            <a:ext cx="720000" cy="430244"/>
            <a:chOff x="6555416" y="4900731"/>
            <a:chExt cx="720000" cy="378515"/>
          </a:xfrm>
        </p:grpSpPr>
        <p:sp>
          <p:nvSpPr>
            <p:cNvPr id="146" name="四角形: 上の 2 つの角を丸める 145">
              <a:extLst>
                <a:ext uri="{FF2B5EF4-FFF2-40B4-BE49-F238E27FC236}">
                  <a16:creationId xmlns:a16="http://schemas.microsoft.com/office/drawing/2014/main" id="{FBF2842A-2DCB-4DBF-BA16-3425F64C376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大台町</a:t>
              </a:r>
            </a:p>
          </p:txBody>
        </p:sp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46F8C71E-F75D-4585-AB28-20949D785BB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65A2EAF9-42AF-4374-AC4A-4D7C94E2AE9F}"/>
              </a:ext>
            </a:extLst>
          </p:cNvPr>
          <p:cNvGrpSpPr/>
          <p:nvPr/>
        </p:nvGrpSpPr>
        <p:grpSpPr>
          <a:xfrm>
            <a:off x="2978950" y="5979838"/>
            <a:ext cx="720000" cy="430244"/>
            <a:chOff x="6555416" y="4900731"/>
            <a:chExt cx="720000" cy="378515"/>
          </a:xfrm>
        </p:grpSpPr>
        <p:sp>
          <p:nvSpPr>
            <p:cNvPr id="149" name="四角形: 上の 2 つの角を丸める 148">
              <a:extLst>
                <a:ext uri="{FF2B5EF4-FFF2-40B4-BE49-F238E27FC236}">
                  <a16:creationId xmlns:a16="http://schemas.microsoft.com/office/drawing/2014/main" id="{D7B1DB14-7DE7-4C4C-9F2A-D6ABB131E45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大紀町</a:t>
              </a:r>
            </a:p>
          </p:txBody>
        </p:sp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EE39C8FA-F1FC-4A1B-8B32-949904C99BA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A0B3C7DD-D2E4-4A42-9176-DDBD8439E446}"/>
              </a:ext>
            </a:extLst>
          </p:cNvPr>
          <p:cNvGrpSpPr/>
          <p:nvPr/>
        </p:nvGrpSpPr>
        <p:grpSpPr>
          <a:xfrm>
            <a:off x="3988600" y="6132238"/>
            <a:ext cx="720000" cy="430244"/>
            <a:chOff x="6555416" y="4900731"/>
            <a:chExt cx="720000" cy="378515"/>
          </a:xfrm>
        </p:grpSpPr>
        <p:sp>
          <p:nvSpPr>
            <p:cNvPr id="152" name="四角形: 上の 2 つの角を丸める 151">
              <a:extLst>
                <a:ext uri="{FF2B5EF4-FFF2-40B4-BE49-F238E27FC236}">
                  <a16:creationId xmlns:a16="http://schemas.microsoft.com/office/drawing/2014/main" id="{49CF41D5-E588-46A9-8A66-8527EAC7DB5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南伊勢町</a:t>
              </a:r>
            </a:p>
          </p:txBody>
        </p:sp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66B0DEE4-AB37-4D0B-8978-6926B5A6C67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4" name="グループ化 153">
            <a:extLst>
              <a:ext uri="{FF2B5EF4-FFF2-40B4-BE49-F238E27FC236}">
                <a16:creationId xmlns:a16="http://schemas.microsoft.com/office/drawing/2014/main" id="{7D6308B6-AC9E-482B-B6B1-5607D98762AA}"/>
              </a:ext>
            </a:extLst>
          </p:cNvPr>
          <p:cNvGrpSpPr/>
          <p:nvPr/>
        </p:nvGrpSpPr>
        <p:grpSpPr>
          <a:xfrm>
            <a:off x="3037370" y="4580214"/>
            <a:ext cx="720000" cy="430244"/>
            <a:chOff x="6555416" y="4900731"/>
            <a:chExt cx="720000" cy="378515"/>
          </a:xfrm>
        </p:grpSpPr>
        <p:sp>
          <p:nvSpPr>
            <p:cNvPr id="155" name="四角形: 上の 2 つの角を丸める 154">
              <a:extLst>
                <a:ext uri="{FF2B5EF4-FFF2-40B4-BE49-F238E27FC236}">
                  <a16:creationId xmlns:a16="http://schemas.microsoft.com/office/drawing/2014/main" id="{5D639C48-A0FE-4DD3-9C65-277220CD65E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松阪市</a:t>
              </a:r>
            </a:p>
          </p:txBody>
        </p:sp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EC182DD7-E875-40F5-92DF-FFDBEC71B6F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288CE8EF-2A4C-4FDF-9623-E66FAE36F578}"/>
              </a:ext>
            </a:extLst>
          </p:cNvPr>
          <p:cNvGrpSpPr/>
          <p:nvPr/>
        </p:nvGrpSpPr>
        <p:grpSpPr>
          <a:xfrm>
            <a:off x="3217075" y="5084488"/>
            <a:ext cx="720000" cy="430244"/>
            <a:chOff x="6555416" y="4900731"/>
            <a:chExt cx="720000" cy="378515"/>
          </a:xfrm>
        </p:grpSpPr>
        <p:sp>
          <p:nvSpPr>
            <p:cNvPr id="158" name="四角形: 上の 2 つの角を丸める 157">
              <a:extLst>
                <a:ext uri="{FF2B5EF4-FFF2-40B4-BE49-F238E27FC236}">
                  <a16:creationId xmlns:a16="http://schemas.microsoft.com/office/drawing/2014/main" id="{CCC85702-7357-49C7-AEBC-5136B98E1B4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多気町</a:t>
              </a:r>
            </a:p>
          </p:txBody>
        </p:sp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68C76BEB-14E4-46D6-9631-F1A48C42CB0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50020143-E866-4487-8929-098CC48CEAB2}"/>
              </a:ext>
            </a:extLst>
          </p:cNvPr>
          <p:cNvGrpSpPr/>
          <p:nvPr/>
        </p:nvGrpSpPr>
        <p:grpSpPr>
          <a:xfrm>
            <a:off x="3979075" y="5084488"/>
            <a:ext cx="720000" cy="430244"/>
            <a:chOff x="6555416" y="4900731"/>
            <a:chExt cx="720000" cy="378515"/>
          </a:xfrm>
        </p:grpSpPr>
        <p:sp>
          <p:nvSpPr>
            <p:cNvPr id="161" name="四角形: 上の 2 つの角を丸める 160">
              <a:extLst>
                <a:ext uri="{FF2B5EF4-FFF2-40B4-BE49-F238E27FC236}">
                  <a16:creationId xmlns:a16="http://schemas.microsoft.com/office/drawing/2014/main" id="{18258C9B-C544-4D58-B5F1-115D9067E2A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玉城町</a:t>
              </a:r>
            </a:p>
          </p:txBody>
        </p:sp>
        <p:sp>
          <p:nvSpPr>
            <p:cNvPr id="162" name="四角形: 上の 2 つの角を丸める 161">
              <a:extLst>
                <a:ext uri="{FF2B5EF4-FFF2-40B4-BE49-F238E27FC236}">
                  <a16:creationId xmlns:a16="http://schemas.microsoft.com/office/drawing/2014/main" id="{8FA0B542-E617-4F99-82EF-CA3C709B141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A9F12856-4B3A-4BDB-A8B6-CDB800AFA69C}"/>
              </a:ext>
            </a:extLst>
          </p:cNvPr>
          <p:cNvGrpSpPr/>
          <p:nvPr/>
        </p:nvGrpSpPr>
        <p:grpSpPr>
          <a:xfrm>
            <a:off x="4026700" y="4560613"/>
            <a:ext cx="720000" cy="430244"/>
            <a:chOff x="6555416" y="4900731"/>
            <a:chExt cx="720000" cy="378515"/>
          </a:xfrm>
        </p:grpSpPr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F40D9D2B-FA1B-46F3-82AE-8321A54FA8B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明和町</a:t>
              </a:r>
            </a:p>
          </p:txBody>
        </p:sp>
        <p:sp>
          <p:nvSpPr>
            <p:cNvPr id="165" name="四角形: 上の 2 つの角を丸める 164">
              <a:extLst>
                <a:ext uri="{FF2B5EF4-FFF2-40B4-BE49-F238E27FC236}">
                  <a16:creationId xmlns:a16="http://schemas.microsoft.com/office/drawing/2014/main" id="{94891A04-C6D5-4F8E-B2D8-B3DCA7D83EE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95B18E28-ADA9-4446-8DA3-23D5A5620EAC}"/>
              </a:ext>
            </a:extLst>
          </p:cNvPr>
          <p:cNvGrpSpPr/>
          <p:nvPr/>
        </p:nvGrpSpPr>
        <p:grpSpPr>
          <a:xfrm>
            <a:off x="3655225" y="5551213"/>
            <a:ext cx="720000" cy="430244"/>
            <a:chOff x="6555416" y="4900731"/>
            <a:chExt cx="720000" cy="378515"/>
          </a:xfrm>
        </p:grpSpPr>
        <p:sp>
          <p:nvSpPr>
            <p:cNvPr id="167" name="四角形: 上の 2 つの角を丸める 166">
              <a:extLst>
                <a:ext uri="{FF2B5EF4-FFF2-40B4-BE49-F238E27FC236}">
                  <a16:creationId xmlns:a16="http://schemas.microsoft.com/office/drawing/2014/main" id="{B73851F1-8CDD-40FB-B4E7-2B28F4C1833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度会町</a:t>
              </a:r>
            </a:p>
          </p:txBody>
        </p:sp>
        <p:sp>
          <p:nvSpPr>
            <p:cNvPr id="168" name="四角形: 上の 2 つの角を丸める 167">
              <a:extLst>
                <a:ext uri="{FF2B5EF4-FFF2-40B4-BE49-F238E27FC236}">
                  <a16:creationId xmlns:a16="http://schemas.microsoft.com/office/drawing/2014/main" id="{891794C3-812D-49D3-ABE5-36AD97CD95A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87" name="Group 303"/>
          <p:cNvGrpSpPr>
            <a:grpSpLocks/>
          </p:cNvGrpSpPr>
          <p:nvPr/>
        </p:nvGrpSpPr>
        <p:grpSpPr bwMode="auto">
          <a:xfrm>
            <a:off x="857251" y="645206"/>
            <a:ext cx="5078866" cy="8743723"/>
            <a:chOff x="756" y="233"/>
            <a:chExt cx="4479" cy="7711"/>
          </a:xfrm>
        </p:grpSpPr>
        <p:sp>
          <p:nvSpPr>
            <p:cNvPr id="16643" name="Freeform 259"/>
            <p:cNvSpPr>
              <a:spLocks/>
            </p:cNvSpPr>
            <p:nvPr/>
          </p:nvSpPr>
          <p:spPr bwMode="auto">
            <a:xfrm>
              <a:off x="2060" y="2331"/>
              <a:ext cx="1644" cy="1985"/>
            </a:xfrm>
            <a:custGeom>
              <a:avLst/>
              <a:gdLst>
                <a:gd name="T0" fmla="*/ 170 w 1644"/>
                <a:gd name="T1" fmla="*/ 1814 h 1985"/>
                <a:gd name="T2" fmla="*/ 227 w 1644"/>
                <a:gd name="T3" fmla="*/ 1758 h 1985"/>
                <a:gd name="T4" fmla="*/ 170 w 1644"/>
                <a:gd name="T5" fmla="*/ 1588 h 1985"/>
                <a:gd name="T6" fmla="*/ 113 w 1644"/>
                <a:gd name="T7" fmla="*/ 1644 h 1985"/>
                <a:gd name="T8" fmla="*/ 0 w 1644"/>
                <a:gd name="T9" fmla="*/ 1417 h 1985"/>
                <a:gd name="T10" fmla="*/ 227 w 1644"/>
                <a:gd name="T11" fmla="*/ 1304 h 1985"/>
                <a:gd name="T12" fmla="*/ 340 w 1644"/>
                <a:gd name="T13" fmla="*/ 1021 h 1985"/>
                <a:gd name="T14" fmla="*/ 397 w 1644"/>
                <a:gd name="T15" fmla="*/ 964 h 1985"/>
                <a:gd name="T16" fmla="*/ 454 w 1644"/>
                <a:gd name="T17" fmla="*/ 794 h 1985"/>
                <a:gd name="T18" fmla="*/ 510 w 1644"/>
                <a:gd name="T19" fmla="*/ 737 h 1985"/>
                <a:gd name="T20" fmla="*/ 567 w 1644"/>
                <a:gd name="T21" fmla="*/ 680 h 1985"/>
                <a:gd name="T22" fmla="*/ 510 w 1644"/>
                <a:gd name="T23" fmla="*/ 567 h 1985"/>
                <a:gd name="T24" fmla="*/ 624 w 1644"/>
                <a:gd name="T25" fmla="*/ 510 h 1985"/>
                <a:gd name="T26" fmla="*/ 737 w 1644"/>
                <a:gd name="T27" fmla="*/ 397 h 1985"/>
                <a:gd name="T28" fmla="*/ 680 w 1644"/>
                <a:gd name="T29" fmla="*/ 340 h 1985"/>
                <a:gd name="T30" fmla="*/ 624 w 1644"/>
                <a:gd name="T31" fmla="*/ 283 h 1985"/>
                <a:gd name="T32" fmla="*/ 851 w 1644"/>
                <a:gd name="T33" fmla="*/ 113 h 1985"/>
                <a:gd name="T34" fmla="*/ 964 w 1644"/>
                <a:gd name="T35" fmla="*/ 57 h 1985"/>
                <a:gd name="T36" fmla="*/ 1134 w 1644"/>
                <a:gd name="T37" fmla="*/ 0 h 1985"/>
                <a:gd name="T38" fmla="*/ 1191 w 1644"/>
                <a:gd name="T39" fmla="*/ 113 h 1985"/>
                <a:gd name="T40" fmla="*/ 1304 w 1644"/>
                <a:gd name="T41" fmla="*/ 170 h 1985"/>
                <a:gd name="T42" fmla="*/ 1418 w 1644"/>
                <a:gd name="T43" fmla="*/ 227 h 1985"/>
                <a:gd name="T44" fmla="*/ 1644 w 1644"/>
                <a:gd name="T45" fmla="*/ 170 h 1985"/>
                <a:gd name="T46" fmla="*/ 1644 w 1644"/>
                <a:gd name="T47" fmla="*/ 340 h 1985"/>
                <a:gd name="T48" fmla="*/ 1588 w 1644"/>
                <a:gd name="T49" fmla="*/ 397 h 1985"/>
                <a:gd name="T50" fmla="*/ 1531 w 1644"/>
                <a:gd name="T51" fmla="*/ 567 h 1985"/>
                <a:gd name="T52" fmla="*/ 1474 w 1644"/>
                <a:gd name="T53" fmla="*/ 794 h 1985"/>
                <a:gd name="T54" fmla="*/ 1588 w 1644"/>
                <a:gd name="T55" fmla="*/ 850 h 1985"/>
                <a:gd name="T56" fmla="*/ 1644 w 1644"/>
                <a:gd name="T57" fmla="*/ 907 h 1985"/>
                <a:gd name="T58" fmla="*/ 1588 w 1644"/>
                <a:gd name="T59" fmla="*/ 1021 h 1985"/>
                <a:gd name="T60" fmla="*/ 1418 w 1644"/>
                <a:gd name="T61" fmla="*/ 1021 h 1985"/>
                <a:gd name="T62" fmla="*/ 1361 w 1644"/>
                <a:gd name="T63" fmla="*/ 964 h 1985"/>
                <a:gd name="T64" fmla="*/ 1191 w 1644"/>
                <a:gd name="T65" fmla="*/ 1021 h 1985"/>
                <a:gd name="T66" fmla="*/ 1077 w 1644"/>
                <a:gd name="T67" fmla="*/ 1077 h 1985"/>
                <a:gd name="T68" fmla="*/ 964 w 1644"/>
                <a:gd name="T69" fmla="*/ 1134 h 1985"/>
                <a:gd name="T70" fmla="*/ 964 w 1644"/>
                <a:gd name="T71" fmla="*/ 1247 h 1985"/>
                <a:gd name="T72" fmla="*/ 907 w 1644"/>
                <a:gd name="T73" fmla="*/ 1304 h 1985"/>
                <a:gd name="T74" fmla="*/ 851 w 1644"/>
                <a:gd name="T75" fmla="*/ 1417 h 1985"/>
                <a:gd name="T76" fmla="*/ 794 w 1644"/>
                <a:gd name="T77" fmla="*/ 1531 h 1985"/>
                <a:gd name="T78" fmla="*/ 737 w 1644"/>
                <a:gd name="T79" fmla="*/ 1758 h 1985"/>
                <a:gd name="T80" fmla="*/ 680 w 1644"/>
                <a:gd name="T81" fmla="*/ 1814 h 1985"/>
                <a:gd name="T82" fmla="*/ 624 w 1644"/>
                <a:gd name="T83" fmla="*/ 1871 h 1985"/>
                <a:gd name="T84" fmla="*/ 567 w 1644"/>
                <a:gd name="T85" fmla="*/ 1928 h 1985"/>
                <a:gd name="T86" fmla="*/ 510 w 1644"/>
                <a:gd name="T87" fmla="*/ 1985 h 1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44" h="1985">
                  <a:moveTo>
                    <a:pt x="170" y="1985"/>
                  </a:moveTo>
                  <a:lnTo>
                    <a:pt x="170" y="1814"/>
                  </a:lnTo>
                  <a:lnTo>
                    <a:pt x="227" y="1814"/>
                  </a:lnTo>
                  <a:lnTo>
                    <a:pt x="227" y="1758"/>
                  </a:lnTo>
                  <a:lnTo>
                    <a:pt x="170" y="1758"/>
                  </a:lnTo>
                  <a:lnTo>
                    <a:pt x="170" y="1588"/>
                  </a:lnTo>
                  <a:lnTo>
                    <a:pt x="113" y="1588"/>
                  </a:lnTo>
                  <a:lnTo>
                    <a:pt x="113" y="1644"/>
                  </a:lnTo>
                  <a:lnTo>
                    <a:pt x="0" y="1644"/>
                  </a:lnTo>
                  <a:lnTo>
                    <a:pt x="0" y="1417"/>
                  </a:lnTo>
                  <a:lnTo>
                    <a:pt x="227" y="1417"/>
                  </a:lnTo>
                  <a:lnTo>
                    <a:pt x="227" y="1304"/>
                  </a:lnTo>
                  <a:lnTo>
                    <a:pt x="340" y="1304"/>
                  </a:lnTo>
                  <a:lnTo>
                    <a:pt x="340" y="1021"/>
                  </a:lnTo>
                  <a:lnTo>
                    <a:pt x="340" y="964"/>
                  </a:lnTo>
                  <a:lnTo>
                    <a:pt x="397" y="964"/>
                  </a:lnTo>
                  <a:lnTo>
                    <a:pt x="397" y="794"/>
                  </a:lnTo>
                  <a:lnTo>
                    <a:pt x="454" y="794"/>
                  </a:lnTo>
                  <a:lnTo>
                    <a:pt x="454" y="737"/>
                  </a:lnTo>
                  <a:lnTo>
                    <a:pt x="510" y="737"/>
                  </a:lnTo>
                  <a:lnTo>
                    <a:pt x="510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624" y="510"/>
                  </a:lnTo>
                  <a:lnTo>
                    <a:pt x="624" y="397"/>
                  </a:lnTo>
                  <a:lnTo>
                    <a:pt x="737" y="397"/>
                  </a:lnTo>
                  <a:lnTo>
                    <a:pt x="737" y="340"/>
                  </a:lnTo>
                  <a:lnTo>
                    <a:pt x="680" y="340"/>
                  </a:lnTo>
                  <a:lnTo>
                    <a:pt x="680" y="283"/>
                  </a:lnTo>
                  <a:lnTo>
                    <a:pt x="624" y="283"/>
                  </a:lnTo>
                  <a:lnTo>
                    <a:pt x="624" y="113"/>
                  </a:lnTo>
                  <a:lnTo>
                    <a:pt x="851" y="113"/>
                  </a:lnTo>
                  <a:lnTo>
                    <a:pt x="851" y="57"/>
                  </a:lnTo>
                  <a:lnTo>
                    <a:pt x="964" y="57"/>
                  </a:lnTo>
                  <a:lnTo>
                    <a:pt x="964" y="0"/>
                  </a:lnTo>
                  <a:lnTo>
                    <a:pt x="1134" y="0"/>
                  </a:lnTo>
                  <a:lnTo>
                    <a:pt x="1134" y="113"/>
                  </a:lnTo>
                  <a:lnTo>
                    <a:pt x="1191" y="113"/>
                  </a:lnTo>
                  <a:lnTo>
                    <a:pt x="1191" y="170"/>
                  </a:lnTo>
                  <a:lnTo>
                    <a:pt x="1304" y="170"/>
                  </a:lnTo>
                  <a:lnTo>
                    <a:pt x="1304" y="227"/>
                  </a:lnTo>
                  <a:lnTo>
                    <a:pt x="1418" y="227"/>
                  </a:lnTo>
                  <a:lnTo>
                    <a:pt x="1418" y="170"/>
                  </a:lnTo>
                  <a:lnTo>
                    <a:pt x="1644" y="170"/>
                  </a:lnTo>
                  <a:lnTo>
                    <a:pt x="1644" y="283"/>
                  </a:lnTo>
                  <a:lnTo>
                    <a:pt x="1644" y="340"/>
                  </a:lnTo>
                  <a:lnTo>
                    <a:pt x="1588" y="340"/>
                  </a:lnTo>
                  <a:lnTo>
                    <a:pt x="1588" y="397"/>
                  </a:lnTo>
                  <a:lnTo>
                    <a:pt x="1531" y="397"/>
                  </a:lnTo>
                  <a:lnTo>
                    <a:pt x="1531" y="567"/>
                  </a:lnTo>
                  <a:lnTo>
                    <a:pt x="1474" y="567"/>
                  </a:lnTo>
                  <a:lnTo>
                    <a:pt x="1474" y="794"/>
                  </a:lnTo>
                  <a:lnTo>
                    <a:pt x="1588" y="794"/>
                  </a:lnTo>
                  <a:lnTo>
                    <a:pt x="1588" y="850"/>
                  </a:lnTo>
                  <a:lnTo>
                    <a:pt x="1644" y="850"/>
                  </a:lnTo>
                  <a:lnTo>
                    <a:pt x="1644" y="907"/>
                  </a:lnTo>
                  <a:lnTo>
                    <a:pt x="1588" y="907"/>
                  </a:lnTo>
                  <a:lnTo>
                    <a:pt x="1588" y="1021"/>
                  </a:lnTo>
                  <a:lnTo>
                    <a:pt x="1531" y="1021"/>
                  </a:lnTo>
                  <a:lnTo>
                    <a:pt x="1418" y="1021"/>
                  </a:lnTo>
                  <a:lnTo>
                    <a:pt x="1418" y="964"/>
                  </a:lnTo>
                  <a:lnTo>
                    <a:pt x="1361" y="964"/>
                  </a:lnTo>
                  <a:lnTo>
                    <a:pt x="1361" y="1021"/>
                  </a:lnTo>
                  <a:lnTo>
                    <a:pt x="1191" y="1021"/>
                  </a:lnTo>
                  <a:lnTo>
                    <a:pt x="1191" y="1077"/>
                  </a:lnTo>
                  <a:lnTo>
                    <a:pt x="1077" y="1077"/>
                  </a:lnTo>
                  <a:lnTo>
                    <a:pt x="1077" y="1134"/>
                  </a:lnTo>
                  <a:lnTo>
                    <a:pt x="964" y="1134"/>
                  </a:lnTo>
                  <a:lnTo>
                    <a:pt x="964" y="1191"/>
                  </a:lnTo>
                  <a:lnTo>
                    <a:pt x="964" y="1247"/>
                  </a:lnTo>
                  <a:lnTo>
                    <a:pt x="907" y="1247"/>
                  </a:lnTo>
                  <a:lnTo>
                    <a:pt x="907" y="1304"/>
                  </a:lnTo>
                  <a:lnTo>
                    <a:pt x="851" y="1304"/>
                  </a:lnTo>
                  <a:lnTo>
                    <a:pt x="851" y="1417"/>
                  </a:lnTo>
                  <a:lnTo>
                    <a:pt x="794" y="1417"/>
                  </a:lnTo>
                  <a:lnTo>
                    <a:pt x="794" y="1531"/>
                  </a:lnTo>
                  <a:lnTo>
                    <a:pt x="737" y="1531"/>
                  </a:lnTo>
                  <a:lnTo>
                    <a:pt x="737" y="1758"/>
                  </a:lnTo>
                  <a:lnTo>
                    <a:pt x="680" y="1758"/>
                  </a:lnTo>
                  <a:lnTo>
                    <a:pt x="680" y="1814"/>
                  </a:lnTo>
                  <a:lnTo>
                    <a:pt x="624" y="1814"/>
                  </a:lnTo>
                  <a:lnTo>
                    <a:pt x="624" y="1871"/>
                  </a:lnTo>
                  <a:lnTo>
                    <a:pt x="567" y="1871"/>
                  </a:lnTo>
                  <a:lnTo>
                    <a:pt x="567" y="1928"/>
                  </a:lnTo>
                  <a:lnTo>
                    <a:pt x="510" y="1928"/>
                  </a:lnTo>
                  <a:lnTo>
                    <a:pt x="510" y="1985"/>
                  </a:lnTo>
                  <a:lnTo>
                    <a:pt x="170" y="198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4" name="Freeform 260"/>
            <p:cNvSpPr>
              <a:spLocks/>
            </p:cNvSpPr>
            <p:nvPr/>
          </p:nvSpPr>
          <p:spPr bwMode="auto">
            <a:xfrm>
              <a:off x="1550" y="3125"/>
              <a:ext cx="623" cy="680"/>
            </a:xfrm>
            <a:custGeom>
              <a:avLst/>
              <a:gdLst>
                <a:gd name="T0" fmla="*/ 623 w 623"/>
                <a:gd name="T1" fmla="*/ 623 h 680"/>
                <a:gd name="T2" fmla="*/ 623 w 623"/>
                <a:gd name="T3" fmla="*/ 510 h 680"/>
                <a:gd name="T4" fmla="*/ 567 w 623"/>
                <a:gd name="T5" fmla="*/ 510 h 680"/>
                <a:gd name="T6" fmla="*/ 567 w 623"/>
                <a:gd name="T7" fmla="*/ 283 h 680"/>
                <a:gd name="T8" fmla="*/ 510 w 623"/>
                <a:gd name="T9" fmla="*/ 283 h 680"/>
                <a:gd name="T10" fmla="*/ 510 w 623"/>
                <a:gd name="T11" fmla="*/ 227 h 680"/>
                <a:gd name="T12" fmla="*/ 453 w 623"/>
                <a:gd name="T13" fmla="*/ 227 h 680"/>
                <a:gd name="T14" fmla="*/ 453 w 623"/>
                <a:gd name="T15" fmla="*/ 113 h 680"/>
                <a:gd name="T16" fmla="*/ 397 w 623"/>
                <a:gd name="T17" fmla="*/ 113 h 680"/>
                <a:gd name="T18" fmla="*/ 397 w 623"/>
                <a:gd name="T19" fmla="*/ 56 h 680"/>
                <a:gd name="T20" fmla="*/ 340 w 623"/>
                <a:gd name="T21" fmla="*/ 56 h 680"/>
                <a:gd name="T22" fmla="*/ 340 w 623"/>
                <a:gd name="T23" fmla="*/ 0 h 680"/>
                <a:gd name="T24" fmla="*/ 283 w 623"/>
                <a:gd name="T25" fmla="*/ 0 h 680"/>
                <a:gd name="T26" fmla="*/ 283 w 623"/>
                <a:gd name="T27" fmla="*/ 56 h 680"/>
                <a:gd name="T28" fmla="*/ 113 w 623"/>
                <a:gd name="T29" fmla="*/ 56 h 680"/>
                <a:gd name="T30" fmla="*/ 113 w 623"/>
                <a:gd name="T31" fmla="*/ 113 h 680"/>
                <a:gd name="T32" fmla="*/ 56 w 623"/>
                <a:gd name="T33" fmla="*/ 113 h 680"/>
                <a:gd name="T34" fmla="*/ 56 w 623"/>
                <a:gd name="T35" fmla="*/ 227 h 680"/>
                <a:gd name="T36" fmla="*/ 113 w 623"/>
                <a:gd name="T37" fmla="*/ 227 h 680"/>
                <a:gd name="T38" fmla="*/ 113 w 623"/>
                <a:gd name="T39" fmla="*/ 340 h 680"/>
                <a:gd name="T40" fmla="*/ 56 w 623"/>
                <a:gd name="T41" fmla="*/ 340 h 680"/>
                <a:gd name="T42" fmla="*/ 56 w 623"/>
                <a:gd name="T43" fmla="*/ 397 h 680"/>
                <a:gd name="T44" fmla="*/ 0 w 623"/>
                <a:gd name="T45" fmla="*/ 397 h 680"/>
                <a:gd name="T46" fmla="*/ 0 w 623"/>
                <a:gd name="T47" fmla="*/ 567 h 680"/>
                <a:gd name="T48" fmla="*/ 56 w 623"/>
                <a:gd name="T49" fmla="*/ 567 h 680"/>
                <a:gd name="T50" fmla="*/ 56 w 623"/>
                <a:gd name="T51" fmla="*/ 623 h 680"/>
                <a:gd name="T52" fmla="*/ 170 w 623"/>
                <a:gd name="T53" fmla="*/ 623 h 680"/>
                <a:gd name="T54" fmla="*/ 170 w 623"/>
                <a:gd name="T55" fmla="*/ 680 h 680"/>
                <a:gd name="T56" fmla="*/ 510 w 623"/>
                <a:gd name="T57" fmla="*/ 680 h 680"/>
                <a:gd name="T58" fmla="*/ 510 w 623"/>
                <a:gd name="T59" fmla="*/ 623 h 680"/>
                <a:gd name="T60" fmla="*/ 623 w 623"/>
                <a:gd name="T61" fmla="*/ 62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3" h="680">
                  <a:moveTo>
                    <a:pt x="623" y="623"/>
                  </a:moveTo>
                  <a:lnTo>
                    <a:pt x="623" y="510"/>
                  </a:lnTo>
                  <a:lnTo>
                    <a:pt x="567" y="510"/>
                  </a:lnTo>
                  <a:lnTo>
                    <a:pt x="567" y="283"/>
                  </a:lnTo>
                  <a:lnTo>
                    <a:pt x="510" y="283"/>
                  </a:lnTo>
                  <a:lnTo>
                    <a:pt x="510" y="227"/>
                  </a:lnTo>
                  <a:lnTo>
                    <a:pt x="453" y="227"/>
                  </a:lnTo>
                  <a:lnTo>
                    <a:pt x="453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283" y="0"/>
                  </a:lnTo>
                  <a:lnTo>
                    <a:pt x="283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56" y="113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623"/>
                  </a:lnTo>
                  <a:lnTo>
                    <a:pt x="170" y="623"/>
                  </a:lnTo>
                  <a:lnTo>
                    <a:pt x="170" y="680"/>
                  </a:lnTo>
                  <a:lnTo>
                    <a:pt x="510" y="680"/>
                  </a:lnTo>
                  <a:lnTo>
                    <a:pt x="510" y="623"/>
                  </a:lnTo>
                  <a:lnTo>
                    <a:pt x="623" y="62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5" name="Freeform 261"/>
            <p:cNvSpPr>
              <a:spLocks/>
            </p:cNvSpPr>
            <p:nvPr/>
          </p:nvSpPr>
          <p:spPr bwMode="auto">
            <a:xfrm>
              <a:off x="1436" y="2047"/>
              <a:ext cx="1361" cy="1701"/>
            </a:xfrm>
            <a:custGeom>
              <a:avLst/>
              <a:gdLst>
                <a:gd name="T0" fmla="*/ 1021 w 1361"/>
                <a:gd name="T1" fmla="*/ 454 h 1701"/>
                <a:gd name="T2" fmla="*/ 1078 w 1361"/>
                <a:gd name="T3" fmla="*/ 397 h 1701"/>
                <a:gd name="T4" fmla="*/ 1134 w 1361"/>
                <a:gd name="T5" fmla="*/ 341 h 1701"/>
                <a:gd name="T6" fmla="*/ 1078 w 1361"/>
                <a:gd name="T7" fmla="*/ 227 h 1701"/>
                <a:gd name="T8" fmla="*/ 737 w 1361"/>
                <a:gd name="T9" fmla="*/ 171 h 1701"/>
                <a:gd name="T10" fmla="*/ 681 w 1361"/>
                <a:gd name="T11" fmla="*/ 114 h 1701"/>
                <a:gd name="T12" fmla="*/ 454 w 1361"/>
                <a:gd name="T13" fmla="*/ 57 h 1701"/>
                <a:gd name="T14" fmla="*/ 341 w 1361"/>
                <a:gd name="T15" fmla="*/ 0 h 1701"/>
                <a:gd name="T16" fmla="*/ 284 w 1361"/>
                <a:gd name="T17" fmla="*/ 57 h 1701"/>
                <a:gd name="T18" fmla="*/ 397 w 1361"/>
                <a:gd name="T19" fmla="*/ 171 h 1701"/>
                <a:gd name="T20" fmla="*/ 341 w 1361"/>
                <a:gd name="T21" fmla="*/ 227 h 1701"/>
                <a:gd name="T22" fmla="*/ 284 w 1361"/>
                <a:gd name="T23" fmla="*/ 284 h 1701"/>
                <a:gd name="T24" fmla="*/ 170 w 1361"/>
                <a:gd name="T25" fmla="*/ 454 h 1701"/>
                <a:gd name="T26" fmla="*/ 0 w 1361"/>
                <a:gd name="T27" fmla="*/ 511 h 1701"/>
                <a:gd name="T28" fmla="*/ 57 w 1361"/>
                <a:gd name="T29" fmla="*/ 624 h 1701"/>
                <a:gd name="T30" fmla="*/ 57 w 1361"/>
                <a:gd name="T31" fmla="*/ 794 h 1701"/>
                <a:gd name="T32" fmla="*/ 170 w 1361"/>
                <a:gd name="T33" fmla="*/ 964 h 1701"/>
                <a:gd name="T34" fmla="*/ 227 w 1361"/>
                <a:gd name="T35" fmla="*/ 1134 h 1701"/>
                <a:gd name="T36" fmla="*/ 397 w 1361"/>
                <a:gd name="T37" fmla="*/ 1078 h 1701"/>
                <a:gd name="T38" fmla="*/ 454 w 1361"/>
                <a:gd name="T39" fmla="*/ 1134 h 1701"/>
                <a:gd name="T40" fmla="*/ 511 w 1361"/>
                <a:gd name="T41" fmla="*/ 1191 h 1701"/>
                <a:gd name="T42" fmla="*/ 567 w 1361"/>
                <a:gd name="T43" fmla="*/ 1305 h 1701"/>
                <a:gd name="T44" fmla="*/ 624 w 1361"/>
                <a:gd name="T45" fmla="*/ 1361 h 1701"/>
                <a:gd name="T46" fmla="*/ 681 w 1361"/>
                <a:gd name="T47" fmla="*/ 1588 h 1701"/>
                <a:gd name="T48" fmla="*/ 737 w 1361"/>
                <a:gd name="T49" fmla="*/ 1701 h 1701"/>
                <a:gd name="T50" fmla="*/ 851 w 1361"/>
                <a:gd name="T51" fmla="*/ 1588 h 1701"/>
                <a:gd name="T52" fmla="*/ 964 w 1361"/>
                <a:gd name="T53" fmla="*/ 1248 h 1701"/>
                <a:gd name="T54" fmla="*/ 1021 w 1361"/>
                <a:gd name="T55" fmla="*/ 1078 h 1701"/>
                <a:gd name="T56" fmla="*/ 1078 w 1361"/>
                <a:gd name="T57" fmla="*/ 1021 h 1701"/>
                <a:gd name="T58" fmla="*/ 1134 w 1361"/>
                <a:gd name="T59" fmla="*/ 964 h 1701"/>
                <a:gd name="T60" fmla="*/ 1191 w 1361"/>
                <a:gd name="T61" fmla="*/ 851 h 1701"/>
                <a:gd name="T62" fmla="*/ 1134 w 1361"/>
                <a:gd name="T63" fmla="*/ 794 h 1701"/>
                <a:gd name="T64" fmla="*/ 1248 w 1361"/>
                <a:gd name="T65" fmla="*/ 681 h 1701"/>
                <a:gd name="T66" fmla="*/ 1361 w 1361"/>
                <a:gd name="T67" fmla="*/ 624 h 1701"/>
                <a:gd name="T68" fmla="*/ 1304 w 1361"/>
                <a:gd name="T69" fmla="*/ 567 h 1701"/>
                <a:gd name="T70" fmla="*/ 1248 w 1361"/>
                <a:gd name="T71" fmla="*/ 45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61" h="1701">
                  <a:moveTo>
                    <a:pt x="1248" y="454"/>
                  </a:moveTo>
                  <a:lnTo>
                    <a:pt x="1021" y="454"/>
                  </a:lnTo>
                  <a:lnTo>
                    <a:pt x="1021" y="397"/>
                  </a:lnTo>
                  <a:lnTo>
                    <a:pt x="1078" y="397"/>
                  </a:lnTo>
                  <a:lnTo>
                    <a:pt x="1078" y="341"/>
                  </a:lnTo>
                  <a:lnTo>
                    <a:pt x="1134" y="341"/>
                  </a:lnTo>
                  <a:lnTo>
                    <a:pt x="1134" y="227"/>
                  </a:lnTo>
                  <a:lnTo>
                    <a:pt x="1078" y="227"/>
                  </a:lnTo>
                  <a:lnTo>
                    <a:pt x="1078" y="171"/>
                  </a:lnTo>
                  <a:lnTo>
                    <a:pt x="737" y="171"/>
                  </a:lnTo>
                  <a:lnTo>
                    <a:pt x="737" y="114"/>
                  </a:lnTo>
                  <a:lnTo>
                    <a:pt x="681" y="114"/>
                  </a:lnTo>
                  <a:lnTo>
                    <a:pt x="681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341" y="0"/>
                  </a:lnTo>
                  <a:lnTo>
                    <a:pt x="341" y="57"/>
                  </a:lnTo>
                  <a:lnTo>
                    <a:pt x="284" y="57"/>
                  </a:lnTo>
                  <a:lnTo>
                    <a:pt x="284" y="171"/>
                  </a:lnTo>
                  <a:lnTo>
                    <a:pt x="397" y="171"/>
                  </a:lnTo>
                  <a:lnTo>
                    <a:pt x="397" y="227"/>
                  </a:lnTo>
                  <a:lnTo>
                    <a:pt x="341" y="227"/>
                  </a:lnTo>
                  <a:lnTo>
                    <a:pt x="341" y="284"/>
                  </a:lnTo>
                  <a:lnTo>
                    <a:pt x="284" y="284"/>
                  </a:lnTo>
                  <a:lnTo>
                    <a:pt x="284" y="454"/>
                  </a:lnTo>
                  <a:lnTo>
                    <a:pt x="170" y="454"/>
                  </a:lnTo>
                  <a:lnTo>
                    <a:pt x="170" y="511"/>
                  </a:lnTo>
                  <a:lnTo>
                    <a:pt x="0" y="511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738"/>
                  </a:lnTo>
                  <a:lnTo>
                    <a:pt x="57" y="794"/>
                  </a:lnTo>
                  <a:lnTo>
                    <a:pt x="170" y="794"/>
                  </a:lnTo>
                  <a:lnTo>
                    <a:pt x="170" y="964"/>
                  </a:lnTo>
                  <a:lnTo>
                    <a:pt x="227" y="964"/>
                  </a:lnTo>
                  <a:lnTo>
                    <a:pt x="227" y="1134"/>
                  </a:lnTo>
                  <a:lnTo>
                    <a:pt x="397" y="1134"/>
                  </a:lnTo>
                  <a:lnTo>
                    <a:pt x="397" y="1078"/>
                  </a:lnTo>
                  <a:lnTo>
                    <a:pt x="454" y="1078"/>
                  </a:lnTo>
                  <a:lnTo>
                    <a:pt x="454" y="1134"/>
                  </a:lnTo>
                  <a:lnTo>
                    <a:pt x="511" y="1134"/>
                  </a:lnTo>
                  <a:lnTo>
                    <a:pt x="511" y="1191"/>
                  </a:lnTo>
                  <a:lnTo>
                    <a:pt x="567" y="1191"/>
                  </a:lnTo>
                  <a:lnTo>
                    <a:pt x="567" y="1305"/>
                  </a:lnTo>
                  <a:lnTo>
                    <a:pt x="624" y="1305"/>
                  </a:lnTo>
                  <a:lnTo>
                    <a:pt x="624" y="1361"/>
                  </a:lnTo>
                  <a:lnTo>
                    <a:pt x="681" y="1361"/>
                  </a:lnTo>
                  <a:lnTo>
                    <a:pt x="681" y="1588"/>
                  </a:lnTo>
                  <a:lnTo>
                    <a:pt x="737" y="1588"/>
                  </a:lnTo>
                  <a:lnTo>
                    <a:pt x="737" y="1701"/>
                  </a:lnTo>
                  <a:lnTo>
                    <a:pt x="851" y="1701"/>
                  </a:lnTo>
                  <a:lnTo>
                    <a:pt x="851" y="1588"/>
                  </a:lnTo>
                  <a:lnTo>
                    <a:pt x="964" y="1588"/>
                  </a:lnTo>
                  <a:lnTo>
                    <a:pt x="964" y="1248"/>
                  </a:lnTo>
                  <a:lnTo>
                    <a:pt x="1021" y="1248"/>
                  </a:lnTo>
                  <a:lnTo>
                    <a:pt x="1021" y="1078"/>
                  </a:lnTo>
                  <a:lnTo>
                    <a:pt x="1078" y="1078"/>
                  </a:lnTo>
                  <a:lnTo>
                    <a:pt x="1078" y="1021"/>
                  </a:lnTo>
                  <a:lnTo>
                    <a:pt x="1134" y="1021"/>
                  </a:lnTo>
                  <a:lnTo>
                    <a:pt x="1134" y="964"/>
                  </a:lnTo>
                  <a:lnTo>
                    <a:pt x="1191" y="964"/>
                  </a:lnTo>
                  <a:lnTo>
                    <a:pt x="1191" y="851"/>
                  </a:lnTo>
                  <a:lnTo>
                    <a:pt x="1134" y="851"/>
                  </a:lnTo>
                  <a:lnTo>
                    <a:pt x="1134" y="794"/>
                  </a:lnTo>
                  <a:lnTo>
                    <a:pt x="1248" y="794"/>
                  </a:lnTo>
                  <a:lnTo>
                    <a:pt x="1248" y="681"/>
                  </a:lnTo>
                  <a:lnTo>
                    <a:pt x="1361" y="681"/>
                  </a:lnTo>
                  <a:lnTo>
                    <a:pt x="1361" y="624"/>
                  </a:lnTo>
                  <a:lnTo>
                    <a:pt x="1304" y="624"/>
                  </a:lnTo>
                  <a:lnTo>
                    <a:pt x="1304" y="567"/>
                  </a:lnTo>
                  <a:lnTo>
                    <a:pt x="1248" y="567"/>
                  </a:lnTo>
                  <a:lnTo>
                    <a:pt x="1248" y="45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6" name="Freeform 262"/>
            <p:cNvSpPr>
              <a:spLocks/>
            </p:cNvSpPr>
            <p:nvPr/>
          </p:nvSpPr>
          <p:spPr bwMode="auto">
            <a:xfrm>
              <a:off x="1606" y="3295"/>
              <a:ext cx="2325" cy="1701"/>
            </a:xfrm>
            <a:custGeom>
              <a:avLst/>
              <a:gdLst>
                <a:gd name="T0" fmla="*/ 341 w 2325"/>
                <a:gd name="T1" fmla="*/ 1021 h 1701"/>
                <a:gd name="T2" fmla="*/ 114 w 2325"/>
                <a:gd name="T3" fmla="*/ 1077 h 1701"/>
                <a:gd name="T4" fmla="*/ 57 w 2325"/>
                <a:gd name="T5" fmla="*/ 1247 h 1701"/>
                <a:gd name="T6" fmla="*/ 0 w 2325"/>
                <a:gd name="T7" fmla="*/ 1304 h 1701"/>
                <a:gd name="T8" fmla="*/ 114 w 2325"/>
                <a:gd name="T9" fmla="*/ 1361 h 1701"/>
                <a:gd name="T10" fmla="*/ 171 w 2325"/>
                <a:gd name="T11" fmla="*/ 1531 h 1701"/>
                <a:gd name="T12" fmla="*/ 227 w 2325"/>
                <a:gd name="T13" fmla="*/ 1588 h 1701"/>
                <a:gd name="T14" fmla="*/ 454 w 2325"/>
                <a:gd name="T15" fmla="*/ 1701 h 1701"/>
                <a:gd name="T16" fmla="*/ 511 w 2325"/>
                <a:gd name="T17" fmla="*/ 1644 h 1701"/>
                <a:gd name="T18" fmla="*/ 567 w 2325"/>
                <a:gd name="T19" fmla="*/ 1588 h 1701"/>
                <a:gd name="T20" fmla="*/ 794 w 2325"/>
                <a:gd name="T21" fmla="*/ 1531 h 1701"/>
                <a:gd name="T22" fmla="*/ 851 w 2325"/>
                <a:gd name="T23" fmla="*/ 1474 h 1701"/>
                <a:gd name="T24" fmla="*/ 908 w 2325"/>
                <a:gd name="T25" fmla="*/ 1304 h 1701"/>
                <a:gd name="T26" fmla="*/ 1361 w 2325"/>
                <a:gd name="T27" fmla="*/ 1247 h 1701"/>
                <a:gd name="T28" fmla="*/ 1475 w 2325"/>
                <a:gd name="T29" fmla="*/ 1191 h 1701"/>
                <a:gd name="T30" fmla="*/ 1531 w 2325"/>
                <a:gd name="T31" fmla="*/ 907 h 1701"/>
                <a:gd name="T32" fmla="*/ 1588 w 2325"/>
                <a:gd name="T33" fmla="*/ 850 h 1701"/>
                <a:gd name="T34" fmla="*/ 1645 w 2325"/>
                <a:gd name="T35" fmla="*/ 907 h 1701"/>
                <a:gd name="T36" fmla="*/ 1758 w 2325"/>
                <a:gd name="T37" fmla="*/ 850 h 1701"/>
                <a:gd name="T38" fmla="*/ 2042 w 2325"/>
                <a:gd name="T39" fmla="*/ 737 h 1701"/>
                <a:gd name="T40" fmla="*/ 2212 w 2325"/>
                <a:gd name="T41" fmla="*/ 680 h 1701"/>
                <a:gd name="T42" fmla="*/ 2269 w 2325"/>
                <a:gd name="T43" fmla="*/ 624 h 1701"/>
                <a:gd name="T44" fmla="*/ 2325 w 2325"/>
                <a:gd name="T45" fmla="*/ 510 h 1701"/>
                <a:gd name="T46" fmla="*/ 2269 w 2325"/>
                <a:gd name="T47" fmla="*/ 283 h 1701"/>
                <a:gd name="T48" fmla="*/ 2155 w 2325"/>
                <a:gd name="T49" fmla="*/ 227 h 1701"/>
                <a:gd name="T50" fmla="*/ 2042 w 2325"/>
                <a:gd name="T51" fmla="*/ 170 h 1701"/>
                <a:gd name="T52" fmla="*/ 1985 w 2325"/>
                <a:gd name="T53" fmla="*/ 227 h 1701"/>
                <a:gd name="T54" fmla="*/ 2042 w 2325"/>
                <a:gd name="T55" fmla="*/ 113 h 1701"/>
                <a:gd name="T56" fmla="*/ 1872 w 2325"/>
                <a:gd name="T57" fmla="*/ 57 h 1701"/>
                <a:gd name="T58" fmla="*/ 1815 w 2325"/>
                <a:gd name="T59" fmla="*/ 0 h 1701"/>
                <a:gd name="T60" fmla="*/ 1645 w 2325"/>
                <a:gd name="T61" fmla="*/ 57 h 1701"/>
                <a:gd name="T62" fmla="*/ 1531 w 2325"/>
                <a:gd name="T63" fmla="*/ 113 h 1701"/>
                <a:gd name="T64" fmla="*/ 1418 w 2325"/>
                <a:gd name="T65" fmla="*/ 170 h 1701"/>
                <a:gd name="T66" fmla="*/ 1361 w 2325"/>
                <a:gd name="T67" fmla="*/ 283 h 1701"/>
                <a:gd name="T68" fmla="*/ 1305 w 2325"/>
                <a:gd name="T69" fmla="*/ 340 h 1701"/>
                <a:gd name="T70" fmla="*/ 1248 w 2325"/>
                <a:gd name="T71" fmla="*/ 453 h 1701"/>
                <a:gd name="T72" fmla="*/ 1191 w 2325"/>
                <a:gd name="T73" fmla="*/ 567 h 1701"/>
                <a:gd name="T74" fmla="*/ 1134 w 2325"/>
                <a:gd name="T75" fmla="*/ 794 h 1701"/>
                <a:gd name="T76" fmla="*/ 1078 w 2325"/>
                <a:gd name="T77" fmla="*/ 850 h 1701"/>
                <a:gd name="T78" fmla="*/ 1021 w 2325"/>
                <a:gd name="T79" fmla="*/ 907 h 1701"/>
                <a:gd name="T80" fmla="*/ 964 w 2325"/>
                <a:gd name="T81" fmla="*/ 96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25" h="1701">
                  <a:moveTo>
                    <a:pt x="964" y="1021"/>
                  </a:moveTo>
                  <a:lnTo>
                    <a:pt x="341" y="1021"/>
                  </a:lnTo>
                  <a:lnTo>
                    <a:pt x="341" y="1077"/>
                  </a:lnTo>
                  <a:lnTo>
                    <a:pt x="114" y="1077"/>
                  </a:lnTo>
                  <a:lnTo>
                    <a:pt x="114" y="1247"/>
                  </a:lnTo>
                  <a:lnTo>
                    <a:pt x="57" y="1247"/>
                  </a:lnTo>
                  <a:lnTo>
                    <a:pt x="57" y="1304"/>
                  </a:lnTo>
                  <a:lnTo>
                    <a:pt x="0" y="1304"/>
                  </a:lnTo>
                  <a:lnTo>
                    <a:pt x="0" y="1361"/>
                  </a:lnTo>
                  <a:lnTo>
                    <a:pt x="114" y="1361"/>
                  </a:lnTo>
                  <a:lnTo>
                    <a:pt x="114" y="1531"/>
                  </a:lnTo>
                  <a:lnTo>
                    <a:pt x="171" y="1531"/>
                  </a:lnTo>
                  <a:lnTo>
                    <a:pt x="171" y="1588"/>
                  </a:lnTo>
                  <a:lnTo>
                    <a:pt x="227" y="1588"/>
                  </a:lnTo>
                  <a:lnTo>
                    <a:pt x="227" y="1701"/>
                  </a:lnTo>
                  <a:lnTo>
                    <a:pt x="454" y="1701"/>
                  </a:lnTo>
                  <a:lnTo>
                    <a:pt x="454" y="1644"/>
                  </a:lnTo>
                  <a:lnTo>
                    <a:pt x="511" y="1644"/>
                  </a:lnTo>
                  <a:lnTo>
                    <a:pt x="511" y="1588"/>
                  </a:lnTo>
                  <a:lnTo>
                    <a:pt x="567" y="1588"/>
                  </a:lnTo>
                  <a:lnTo>
                    <a:pt x="567" y="1531"/>
                  </a:lnTo>
                  <a:lnTo>
                    <a:pt x="794" y="1531"/>
                  </a:lnTo>
                  <a:lnTo>
                    <a:pt x="794" y="1474"/>
                  </a:lnTo>
                  <a:lnTo>
                    <a:pt x="851" y="1474"/>
                  </a:lnTo>
                  <a:lnTo>
                    <a:pt x="851" y="1304"/>
                  </a:lnTo>
                  <a:lnTo>
                    <a:pt x="908" y="1304"/>
                  </a:lnTo>
                  <a:lnTo>
                    <a:pt x="908" y="1247"/>
                  </a:lnTo>
                  <a:lnTo>
                    <a:pt x="1361" y="1247"/>
                  </a:lnTo>
                  <a:lnTo>
                    <a:pt x="1361" y="1191"/>
                  </a:lnTo>
                  <a:lnTo>
                    <a:pt x="1475" y="1191"/>
                  </a:lnTo>
                  <a:lnTo>
                    <a:pt x="1475" y="907"/>
                  </a:lnTo>
                  <a:lnTo>
                    <a:pt x="1531" y="907"/>
                  </a:lnTo>
                  <a:lnTo>
                    <a:pt x="1531" y="850"/>
                  </a:lnTo>
                  <a:lnTo>
                    <a:pt x="1588" y="850"/>
                  </a:lnTo>
                  <a:lnTo>
                    <a:pt x="1588" y="907"/>
                  </a:lnTo>
                  <a:lnTo>
                    <a:pt x="1645" y="907"/>
                  </a:lnTo>
                  <a:lnTo>
                    <a:pt x="1645" y="850"/>
                  </a:lnTo>
                  <a:lnTo>
                    <a:pt x="1758" y="850"/>
                  </a:lnTo>
                  <a:lnTo>
                    <a:pt x="1758" y="737"/>
                  </a:lnTo>
                  <a:lnTo>
                    <a:pt x="2042" y="737"/>
                  </a:lnTo>
                  <a:lnTo>
                    <a:pt x="2042" y="680"/>
                  </a:lnTo>
                  <a:lnTo>
                    <a:pt x="2212" y="680"/>
                  </a:lnTo>
                  <a:lnTo>
                    <a:pt x="2212" y="624"/>
                  </a:lnTo>
                  <a:lnTo>
                    <a:pt x="2269" y="624"/>
                  </a:lnTo>
                  <a:lnTo>
                    <a:pt x="2269" y="510"/>
                  </a:lnTo>
                  <a:lnTo>
                    <a:pt x="2325" y="510"/>
                  </a:lnTo>
                  <a:lnTo>
                    <a:pt x="2325" y="283"/>
                  </a:lnTo>
                  <a:lnTo>
                    <a:pt x="2269" y="283"/>
                  </a:lnTo>
                  <a:lnTo>
                    <a:pt x="2269" y="227"/>
                  </a:lnTo>
                  <a:lnTo>
                    <a:pt x="2155" y="227"/>
                  </a:lnTo>
                  <a:lnTo>
                    <a:pt x="2155" y="170"/>
                  </a:lnTo>
                  <a:lnTo>
                    <a:pt x="2042" y="170"/>
                  </a:lnTo>
                  <a:lnTo>
                    <a:pt x="2042" y="227"/>
                  </a:lnTo>
                  <a:lnTo>
                    <a:pt x="1985" y="227"/>
                  </a:lnTo>
                  <a:lnTo>
                    <a:pt x="1985" y="113"/>
                  </a:lnTo>
                  <a:lnTo>
                    <a:pt x="2042" y="113"/>
                  </a:lnTo>
                  <a:lnTo>
                    <a:pt x="2042" y="57"/>
                  </a:lnTo>
                  <a:lnTo>
                    <a:pt x="1872" y="57"/>
                  </a:lnTo>
                  <a:lnTo>
                    <a:pt x="1872" y="0"/>
                  </a:lnTo>
                  <a:lnTo>
                    <a:pt x="1815" y="0"/>
                  </a:lnTo>
                  <a:lnTo>
                    <a:pt x="1815" y="57"/>
                  </a:lnTo>
                  <a:lnTo>
                    <a:pt x="1645" y="57"/>
                  </a:lnTo>
                  <a:lnTo>
                    <a:pt x="1645" y="113"/>
                  </a:lnTo>
                  <a:lnTo>
                    <a:pt x="1531" y="113"/>
                  </a:lnTo>
                  <a:lnTo>
                    <a:pt x="1531" y="170"/>
                  </a:lnTo>
                  <a:lnTo>
                    <a:pt x="1418" y="170"/>
                  </a:lnTo>
                  <a:lnTo>
                    <a:pt x="1418" y="283"/>
                  </a:lnTo>
                  <a:lnTo>
                    <a:pt x="1361" y="283"/>
                  </a:lnTo>
                  <a:lnTo>
                    <a:pt x="1361" y="340"/>
                  </a:lnTo>
                  <a:lnTo>
                    <a:pt x="1305" y="340"/>
                  </a:lnTo>
                  <a:lnTo>
                    <a:pt x="1305" y="453"/>
                  </a:lnTo>
                  <a:lnTo>
                    <a:pt x="1248" y="453"/>
                  </a:lnTo>
                  <a:lnTo>
                    <a:pt x="1248" y="567"/>
                  </a:lnTo>
                  <a:lnTo>
                    <a:pt x="1191" y="567"/>
                  </a:lnTo>
                  <a:lnTo>
                    <a:pt x="1191" y="794"/>
                  </a:lnTo>
                  <a:lnTo>
                    <a:pt x="1134" y="794"/>
                  </a:lnTo>
                  <a:lnTo>
                    <a:pt x="1134" y="850"/>
                  </a:lnTo>
                  <a:lnTo>
                    <a:pt x="1078" y="850"/>
                  </a:lnTo>
                  <a:lnTo>
                    <a:pt x="1078" y="907"/>
                  </a:lnTo>
                  <a:lnTo>
                    <a:pt x="1021" y="907"/>
                  </a:lnTo>
                  <a:lnTo>
                    <a:pt x="1021" y="964"/>
                  </a:lnTo>
                  <a:lnTo>
                    <a:pt x="964" y="964"/>
                  </a:lnTo>
                  <a:lnTo>
                    <a:pt x="964" y="102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7" name="Freeform 263"/>
            <p:cNvSpPr>
              <a:spLocks/>
            </p:cNvSpPr>
            <p:nvPr/>
          </p:nvSpPr>
          <p:spPr bwMode="auto">
            <a:xfrm>
              <a:off x="1720" y="4259"/>
              <a:ext cx="1928" cy="1474"/>
            </a:xfrm>
            <a:custGeom>
              <a:avLst/>
              <a:gdLst>
                <a:gd name="T0" fmla="*/ 340 w 1928"/>
                <a:gd name="T1" fmla="*/ 737 h 1474"/>
                <a:gd name="T2" fmla="*/ 397 w 1928"/>
                <a:gd name="T3" fmla="*/ 680 h 1474"/>
                <a:gd name="T4" fmla="*/ 453 w 1928"/>
                <a:gd name="T5" fmla="*/ 624 h 1474"/>
                <a:gd name="T6" fmla="*/ 680 w 1928"/>
                <a:gd name="T7" fmla="*/ 567 h 1474"/>
                <a:gd name="T8" fmla="*/ 737 w 1928"/>
                <a:gd name="T9" fmla="*/ 510 h 1474"/>
                <a:gd name="T10" fmla="*/ 794 w 1928"/>
                <a:gd name="T11" fmla="*/ 340 h 1474"/>
                <a:gd name="T12" fmla="*/ 1247 w 1928"/>
                <a:gd name="T13" fmla="*/ 283 h 1474"/>
                <a:gd name="T14" fmla="*/ 1531 w 1928"/>
                <a:gd name="T15" fmla="*/ 227 h 1474"/>
                <a:gd name="T16" fmla="*/ 1588 w 1928"/>
                <a:gd name="T17" fmla="*/ 170 h 1474"/>
                <a:gd name="T18" fmla="*/ 1701 w 1928"/>
                <a:gd name="T19" fmla="*/ 113 h 1474"/>
                <a:gd name="T20" fmla="*/ 1814 w 1928"/>
                <a:gd name="T21" fmla="*/ 57 h 1474"/>
                <a:gd name="T22" fmla="*/ 1928 w 1928"/>
                <a:gd name="T23" fmla="*/ 0 h 1474"/>
                <a:gd name="T24" fmla="*/ 1814 w 1928"/>
                <a:gd name="T25" fmla="*/ 113 h 1474"/>
                <a:gd name="T26" fmla="*/ 1701 w 1928"/>
                <a:gd name="T27" fmla="*/ 170 h 1474"/>
                <a:gd name="T28" fmla="*/ 1588 w 1928"/>
                <a:gd name="T29" fmla="*/ 227 h 1474"/>
                <a:gd name="T30" fmla="*/ 1531 w 1928"/>
                <a:gd name="T31" fmla="*/ 340 h 1474"/>
                <a:gd name="T32" fmla="*/ 1417 w 1928"/>
                <a:gd name="T33" fmla="*/ 453 h 1474"/>
                <a:gd name="T34" fmla="*/ 1361 w 1928"/>
                <a:gd name="T35" fmla="*/ 340 h 1474"/>
                <a:gd name="T36" fmla="*/ 1247 w 1928"/>
                <a:gd name="T37" fmla="*/ 567 h 1474"/>
                <a:gd name="T38" fmla="*/ 1191 w 1928"/>
                <a:gd name="T39" fmla="*/ 624 h 1474"/>
                <a:gd name="T40" fmla="*/ 1134 w 1928"/>
                <a:gd name="T41" fmla="*/ 680 h 1474"/>
                <a:gd name="T42" fmla="*/ 964 w 1928"/>
                <a:gd name="T43" fmla="*/ 737 h 1474"/>
                <a:gd name="T44" fmla="*/ 737 w 1928"/>
                <a:gd name="T45" fmla="*/ 850 h 1474"/>
                <a:gd name="T46" fmla="*/ 624 w 1928"/>
                <a:gd name="T47" fmla="*/ 1020 h 1474"/>
                <a:gd name="T48" fmla="*/ 567 w 1928"/>
                <a:gd name="T49" fmla="*/ 1077 h 1474"/>
                <a:gd name="T50" fmla="*/ 510 w 1928"/>
                <a:gd name="T51" fmla="*/ 1134 h 1474"/>
                <a:gd name="T52" fmla="*/ 453 w 1928"/>
                <a:gd name="T53" fmla="*/ 1247 h 1474"/>
                <a:gd name="T54" fmla="*/ 340 w 1928"/>
                <a:gd name="T55" fmla="*/ 1361 h 1474"/>
                <a:gd name="T56" fmla="*/ 283 w 1928"/>
                <a:gd name="T57" fmla="*/ 1417 h 1474"/>
                <a:gd name="T58" fmla="*/ 57 w 1928"/>
                <a:gd name="T59" fmla="*/ 1474 h 1474"/>
                <a:gd name="T60" fmla="*/ 0 w 1928"/>
                <a:gd name="T61" fmla="*/ 1417 h 1474"/>
                <a:gd name="T62" fmla="*/ 57 w 1928"/>
                <a:gd name="T63" fmla="*/ 1304 h 1474"/>
                <a:gd name="T64" fmla="*/ 113 w 1928"/>
                <a:gd name="T65" fmla="*/ 1247 h 1474"/>
                <a:gd name="T66" fmla="*/ 170 w 1928"/>
                <a:gd name="T67" fmla="*/ 1191 h 1474"/>
                <a:gd name="T68" fmla="*/ 113 w 1928"/>
                <a:gd name="T69" fmla="*/ 1020 h 1474"/>
                <a:gd name="T70" fmla="*/ 57 w 1928"/>
                <a:gd name="T71" fmla="*/ 964 h 1474"/>
                <a:gd name="T72" fmla="*/ 0 w 1928"/>
                <a:gd name="T73" fmla="*/ 850 h 1474"/>
                <a:gd name="T74" fmla="*/ 57 w 1928"/>
                <a:gd name="T75" fmla="*/ 794 h 1474"/>
                <a:gd name="T76" fmla="*/ 113 w 1928"/>
                <a:gd name="T77" fmla="*/ 737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28" h="1474">
                  <a:moveTo>
                    <a:pt x="113" y="737"/>
                  </a:moveTo>
                  <a:lnTo>
                    <a:pt x="340" y="737"/>
                  </a:lnTo>
                  <a:lnTo>
                    <a:pt x="340" y="680"/>
                  </a:lnTo>
                  <a:lnTo>
                    <a:pt x="397" y="680"/>
                  </a:lnTo>
                  <a:lnTo>
                    <a:pt x="397" y="624"/>
                  </a:lnTo>
                  <a:lnTo>
                    <a:pt x="453" y="624"/>
                  </a:lnTo>
                  <a:lnTo>
                    <a:pt x="453" y="567"/>
                  </a:lnTo>
                  <a:lnTo>
                    <a:pt x="680" y="567"/>
                  </a:lnTo>
                  <a:lnTo>
                    <a:pt x="680" y="510"/>
                  </a:lnTo>
                  <a:lnTo>
                    <a:pt x="737" y="510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283"/>
                  </a:lnTo>
                  <a:lnTo>
                    <a:pt x="1247" y="283"/>
                  </a:lnTo>
                  <a:lnTo>
                    <a:pt x="1247" y="227"/>
                  </a:lnTo>
                  <a:lnTo>
                    <a:pt x="1531" y="227"/>
                  </a:lnTo>
                  <a:lnTo>
                    <a:pt x="1531" y="170"/>
                  </a:lnTo>
                  <a:lnTo>
                    <a:pt x="1588" y="170"/>
                  </a:lnTo>
                  <a:lnTo>
                    <a:pt x="1588" y="113"/>
                  </a:lnTo>
                  <a:lnTo>
                    <a:pt x="1701" y="113"/>
                  </a:lnTo>
                  <a:lnTo>
                    <a:pt x="1701" y="57"/>
                  </a:lnTo>
                  <a:lnTo>
                    <a:pt x="1814" y="57"/>
                  </a:lnTo>
                  <a:lnTo>
                    <a:pt x="1814" y="0"/>
                  </a:lnTo>
                  <a:lnTo>
                    <a:pt x="1928" y="0"/>
                  </a:lnTo>
                  <a:lnTo>
                    <a:pt x="1928" y="113"/>
                  </a:lnTo>
                  <a:lnTo>
                    <a:pt x="1814" y="113"/>
                  </a:lnTo>
                  <a:lnTo>
                    <a:pt x="1814" y="170"/>
                  </a:lnTo>
                  <a:lnTo>
                    <a:pt x="1701" y="170"/>
                  </a:lnTo>
                  <a:lnTo>
                    <a:pt x="1701" y="227"/>
                  </a:lnTo>
                  <a:lnTo>
                    <a:pt x="1588" y="227"/>
                  </a:lnTo>
                  <a:lnTo>
                    <a:pt x="1588" y="340"/>
                  </a:lnTo>
                  <a:lnTo>
                    <a:pt x="1531" y="340"/>
                  </a:lnTo>
                  <a:lnTo>
                    <a:pt x="1531" y="453"/>
                  </a:lnTo>
                  <a:lnTo>
                    <a:pt x="1417" y="453"/>
                  </a:lnTo>
                  <a:lnTo>
                    <a:pt x="1417" y="340"/>
                  </a:lnTo>
                  <a:lnTo>
                    <a:pt x="1361" y="340"/>
                  </a:lnTo>
                  <a:lnTo>
                    <a:pt x="1361" y="567"/>
                  </a:lnTo>
                  <a:lnTo>
                    <a:pt x="1247" y="567"/>
                  </a:lnTo>
                  <a:lnTo>
                    <a:pt x="1247" y="624"/>
                  </a:lnTo>
                  <a:lnTo>
                    <a:pt x="1191" y="624"/>
                  </a:lnTo>
                  <a:lnTo>
                    <a:pt x="1191" y="680"/>
                  </a:lnTo>
                  <a:lnTo>
                    <a:pt x="1134" y="680"/>
                  </a:lnTo>
                  <a:lnTo>
                    <a:pt x="1134" y="737"/>
                  </a:lnTo>
                  <a:lnTo>
                    <a:pt x="964" y="737"/>
                  </a:lnTo>
                  <a:lnTo>
                    <a:pt x="964" y="850"/>
                  </a:lnTo>
                  <a:lnTo>
                    <a:pt x="737" y="850"/>
                  </a:lnTo>
                  <a:lnTo>
                    <a:pt x="737" y="1020"/>
                  </a:lnTo>
                  <a:lnTo>
                    <a:pt x="624" y="1020"/>
                  </a:lnTo>
                  <a:lnTo>
                    <a:pt x="624" y="1077"/>
                  </a:lnTo>
                  <a:lnTo>
                    <a:pt x="567" y="1077"/>
                  </a:lnTo>
                  <a:lnTo>
                    <a:pt x="567" y="1134"/>
                  </a:lnTo>
                  <a:lnTo>
                    <a:pt x="510" y="1134"/>
                  </a:lnTo>
                  <a:lnTo>
                    <a:pt x="510" y="1247"/>
                  </a:lnTo>
                  <a:lnTo>
                    <a:pt x="453" y="1247"/>
                  </a:lnTo>
                  <a:lnTo>
                    <a:pt x="453" y="1361"/>
                  </a:lnTo>
                  <a:lnTo>
                    <a:pt x="340" y="1361"/>
                  </a:lnTo>
                  <a:lnTo>
                    <a:pt x="340" y="1417"/>
                  </a:lnTo>
                  <a:lnTo>
                    <a:pt x="283" y="1417"/>
                  </a:lnTo>
                  <a:lnTo>
                    <a:pt x="283" y="1474"/>
                  </a:lnTo>
                  <a:lnTo>
                    <a:pt x="57" y="1474"/>
                  </a:lnTo>
                  <a:lnTo>
                    <a:pt x="57" y="1417"/>
                  </a:lnTo>
                  <a:lnTo>
                    <a:pt x="0" y="1417"/>
                  </a:lnTo>
                  <a:lnTo>
                    <a:pt x="0" y="1304"/>
                  </a:lnTo>
                  <a:lnTo>
                    <a:pt x="57" y="1304"/>
                  </a:lnTo>
                  <a:lnTo>
                    <a:pt x="57" y="1247"/>
                  </a:lnTo>
                  <a:lnTo>
                    <a:pt x="113" y="1247"/>
                  </a:lnTo>
                  <a:lnTo>
                    <a:pt x="113" y="1191"/>
                  </a:lnTo>
                  <a:lnTo>
                    <a:pt x="170" y="1191"/>
                  </a:lnTo>
                  <a:lnTo>
                    <a:pt x="170" y="1020"/>
                  </a:lnTo>
                  <a:lnTo>
                    <a:pt x="113" y="1020"/>
                  </a:lnTo>
                  <a:lnTo>
                    <a:pt x="113" y="964"/>
                  </a:lnTo>
                  <a:lnTo>
                    <a:pt x="57" y="964"/>
                  </a:lnTo>
                  <a:lnTo>
                    <a:pt x="57" y="850"/>
                  </a:lnTo>
                  <a:lnTo>
                    <a:pt x="0" y="850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113" y="73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9" name="Freeform 265"/>
            <p:cNvSpPr>
              <a:spLocks/>
            </p:cNvSpPr>
            <p:nvPr/>
          </p:nvSpPr>
          <p:spPr bwMode="auto">
            <a:xfrm>
              <a:off x="926" y="7491"/>
              <a:ext cx="567" cy="453"/>
            </a:xfrm>
            <a:custGeom>
              <a:avLst/>
              <a:gdLst>
                <a:gd name="T0" fmla="*/ 567 w 567"/>
                <a:gd name="T1" fmla="*/ 227 h 453"/>
                <a:gd name="T2" fmla="*/ 454 w 567"/>
                <a:gd name="T3" fmla="*/ 227 h 453"/>
                <a:gd name="T4" fmla="*/ 454 w 567"/>
                <a:gd name="T5" fmla="*/ 56 h 453"/>
                <a:gd name="T6" fmla="*/ 397 w 567"/>
                <a:gd name="T7" fmla="*/ 56 h 453"/>
                <a:gd name="T8" fmla="*/ 397 w 567"/>
                <a:gd name="T9" fmla="*/ 0 h 453"/>
                <a:gd name="T10" fmla="*/ 170 w 567"/>
                <a:gd name="T11" fmla="*/ 0 h 453"/>
                <a:gd name="T12" fmla="*/ 170 w 567"/>
                <a:gd name="T13" fmla="*/ 56 h 453"/>
                <a:gd name="T14" fmla="*/ 113 w 567"/>
                <a:gd name="T15" fmla="*/ 56 h 453"/>
                <a:gd name="T16" fmla="*/ 113 w 567"/>
                <a:gd name="T17" fmla="*/ 170 h 453"/>
                <a:gd name="T18" fmla="*/ 0 w 567"/>
                <a:gd name="T19" fmla="*/ 170 h 453"/>
                <a:gd name="T20" fmla="*/ 0 w 567"/>
                <a:gd name="T21" fmla="*/ 283 h 453"/>
                <a:gd name="T22" fmla="*/ 57 w 567"/>
                <a:gd name="T23" fmla="*/ 283 h 453"/>
                <a:gd name="T24" fmla="*/ 57 w 567"/>
                <a:gd name="T25" fmla="*/ 340 h 453"/>
                <a:gd name="T26" fmla="*/ 170 w 567"/>
                <a:gd name="T27" fmla="*/ 340 h 453"/>
                <a:gd name="T28" fmla="*/ 170 w 567"/>
                <a:gd name="T29" fmla="*/ 453 h 453"/>
                <a:gd name="T30" fmla="*/ 510 w 567"/>
                <a:gd name="T31" fmla="*/ 453 h 453"/>
                <a:gd name="T32" fmla="*/ 510 w 567"/>
                <a:gd name="T33" fmla="*/ 340 h 453"/>
                <a:gd name="T34" fmla="*/ 567 w 567"/>
                <a:gd name="T35" fmla="*/ 340 h 453"/>
                <a:gd name="T36" fmla="*/ 567 w 567"/>
                <a:gd name="T37" fmla="*/ 227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453">
                  <a:moveTo>
                    <a:pt x="567" y="227"/>
                  </a:moveTo>
                  <a:lnTo>
                    <a:pt x="454" y="227"/>
                  </a:lnTo>
                  <a:lnTo>
                    <a:pt x="454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70" y="340"/>
                  </a:lnTo>
                  <a:lnTo>
                    <a:pt x="170" y="453"/>
                  </a:lnTo>
                  <a:lnTo>
                    <a:pt x="510" y="453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0" name="Freeform 266"/>
            <p:cNvSpPr>
              <a:spLocks/>
            </p:cNvSpPr>
            <p:nvPr/>
          </p:nvSpPr>
          <p:spPr bwMode="auto">
            <a:xfrm>
              <a:off x="1096" y="7094"/>
              <a:ext cx="567" cy="624"/>
            </a:xfrm>
            <a:custGeom>
              <a:avLst/>
              <a:gdLst>
                <a:gd name="T0" fmla="*/ 397 w 567"/>
                <a:gd name="T1" fmla="*/ 624 h 624"/>
                <a:gd name="T2" fmla="*/ 397 w 567"/>
                <a:gd name="T3" fmla="*/ 567 h 624"/>
                <a:gd name="T4" fmla="*/ 454 w 567"/>
                <a:gd name="T5" fmla="*/ 567 h 624"/>
                <a:gd name="T6" fmla="*/ 454 w 567"/>
                <a:gd name="T7" fmla="*/ 453 h 624"/>
                <a:gd name="T8" fmla="*/ 510 w 567"/>
                <a:gd name="T9" fmla="*/ 453 h 624"/>
                <a:gd name="T10" fmla="*/ 510 w 567"/>
                <a:gd name="T11" fmla="*/ 340 h 624"/>
                <a:gd name="T12" fmla="*/ 510 w 567"/>
                <a:gd name="T13" fmla="*/ 283 h 624"/>
                <a:gd name="T14" fmla="*/ 567 w 567"/>
                <a:gd name="T15" fmla="*/ 283 h 624"/>
                <a:gd name="T16" fmla="*/ 567 w 567"/>
                <a:gd name="T17" fmla="*/ 227 h 624"/>
                <a:gd name="T18" fmla="*/ 510 w 567"/>
                <a:gd name="T19" fmla="*/ 227 h 624"/>
                <a:gd name="T20" fmla="*/ 510 w 567"/>
                <a:gd name="T21" fmla="*/ 170 h 624"/>
                <a:gd name="T22" fmla="*/ 454 w 567"/>
                <a:gd name="T23" fmla="*/ 170 h 624"/>
                <a:gd name="T24" fmla="*/ 454 w 567"/>
                <a:gd name="T25" fmla="*/ 0 h 624"/>
                <a:gd name="T26" fmla="*/ 170 w 567"/>
                <a:gd name="T27" fmla="*/ 0 h 624"/>
                <a:gd name="T28" fmla="*/ 170 w 567"/>
                <a:gd name="T29" fmla="*/ 57 h 624"/>
                <a:gd name="T30" fmla="*/ 114 w 567"/>
                <a:gd name="T31" fmla="*/ 57 h 624"/>
                <a:gd name="T32" fmla="*/ 114 w 567"/>
                <a:gd name="T33" fmla="*/ 283 h 624"/>
                <a:gd name="T34" fmla="*/ 0 w 567"/>
                <a:gd name="T35" fmla="*/ 283 h 624"/>
                <a:gd name="T36" fmla="*/ 0 w 567"/>
                <a:gd name="T37" fmla="*/ 340 h 624"/>
                <a:gd name="T38" fmla="*/ 57 w 567"/>
                <a:gd name="T39" fmla="*/ 340 h 624"/>
                <a:gd name="T40" fmla="*/ 57 w 567"/>
                <a:gd name="T41" fmla="*/ 397 h 624"/>
                <a:gd name="T42" fmla="*/ 114 w 567"/>
                <a:gd name="T43" fmla="*/ 397 h 624"/>
                <a:gd name="T44" fmla="*/ 227 w 567"/>
                <a:gd name="T45" fmla="*/ 397 h 624"/>
                <a:gd name="T46" fmla="*/ 227 w 567"/>
                <a:gd name="T47" fmla="*/ 453 h 624"/>
                <a:gd name="T48" fmla="*/ 284 w 567"/>
                <a:gd name="T49" fmla="*/ 453 h 624"/>
                <a:gd name="T50" fmla="*/ 284 w 567"/>
                <a:gd name="T51" fmla="*/ 624 h 624"/>
                <a:gd name="T52" fmla="*/ 397 w 567"/>
                <a:gd name="T53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7" h="624">
                  <a:moveTo>
                    <a:pt x="397" y="624"/>
                  </a:moveTo>
                  <a:lnTo>
                    <a:pt x="397" y="567"/>
                  </a:lnTo>
                  <a:lnTo>
                    <a:pt x="454" y="567"/>
                  </a:lnTo>
                  <a:lnTo>
                    <a:pt x="454" y="453"/>
                  </a:lnTo>
                  <a:lnTo>
                    <a:pt x="510" y="453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567" y="283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454" y="170"/>
                  </a:lnTo>
                  <a:lnTo>
                    <a:pt x="454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227" y="397"/>
                  </a:lnTo>
                  <a:lnTo>
                    <a:pt x="227" y="453"/>
                  </a:lnTo>
                  <a:lnTo>
                    <a:pt x="284" y="453"/>
                  </a:lnTo>
                  <a:lnTo>
                    <a:pt x="284" y="624"/>
                  </a:lnTo>
                  <a:lnTo>
                    <a:pt x="397" y="62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1" name="Freeform 267"/>
            <p:cNvSpPr>
              <a:spLocks/>
            </p:cNvSpPr>
            <p:nvPr/>
          </p:nvSpPr>
          <p:spPr bwMode="auto">
            <a:xfrm>
              <a:off x="756" y="6413"/>
              <a:ext cx="1531" cy="1248"/>
            </a:xfrm>
            <a:custGeom>
              <a:avLst/>
              <a:gdLst>
                <a:gd name="T0" fmla="*/ 850 w 1531"/>
                <a:gd name="T1" fmla="*/ 908 h 1248"/>
                <a:gd name="T2" fmla="*/ 794 w 1531"/>
                <a:gd name="T3" fmla="*/ 851 h 1248"/>
                <a:gd name="T4" fmla="*/ 510 w 1531"/>
                <a:gd name="T5" fmla="*/ 681 h 1248"/>
                <a:gd name="T6" fmla="*/ 454 w 1531"/>
                <a:gd name="T7" fmla="*/ 738 h 1248"/>
                <a:gd name="T8" fmla="*/ 340 w 1531"/>
                <a:gd name="T9" fmla="*/ 964 h 1248"/>
                <a:gd name="T10" fmla="*/ 397 w 1531"/>
                <a:gd name="T11" fmla="*/ 1021 h 1248"/>
                <a:gd name="T12" fmla="*/ 340 w 1531"/>
                <a:gd name="T13" fmla="*/ 1078 h 1248"/>
                <a:gd name="T14" fmla="*/ 283 w 1531"/>
                <a:gd name="T15" fmla="*/ 1134 h 1248"/>
                <a:gd name="T16" fmla="*/ 170 w 1531"/>
                <a:gd name="T17" fmla="*/ 1248 h 1248"/>
                <a:gd name="T18" fmla="*/ 113 w 1531"/>
                <a:gd name="T19" fmla="*/ 1191 h 1248"/>
                <a:gd name="T20" fmla="*/ 57 w 1531"/>
                <a:gd name="T21" fmla="*/ 1134 h 1248"/>
                <a:gd name="T22" fmla="*/ 0 w 1531"/>
                <a:gd name="T23" fmla="*/ 1078 h 1248"/>
                <a:gd name="T24" fmla="*/ 57 w 1531"/>
                <a:gd name="T25" fmla="*/ 794 h 1248"/>
                <a:gd name="T26" fmla="*/ 0 w 1531"/>
                <a:gd name="T27" fmla="*/ 738 h 1248"/>
                <a:gd name="T28" fmla="*/ 57 w 1531"/>
                <a:gd name="T29" fmla="*/ 624 h 1248"/>
                <a:gd name="T30" fmla="*/ 113 w 1531"/>
                <a:gd name="T31" fmla="*/ 567 h 1248"/>
                <a:gd name="T32" fmla="*/ 170 w 1531"/>
                <a:gd name="T33" fmla="*/ 624 h 1248"/>
                <a:gd name="T34" fmla="*/ 283 w 1531"/>
                <a:gd name="T35" fmla="*/ 567 h 1248"/>
                <a:gd name="T36" fmla="*/ 397 w 1531"/>
                <a:gd name="T37" fmla="*/ 454 h 1248"/>
                <a:gd name="T38" fmla="*/ 454 w 1531"/>
                <a:gd name="T39" fmla="*/ 511 h 1248"/>
                <a:gd name="T40" fmla="*/ 510 w 1531"/>
                <a:gd name="T41" fmla="*/ 454 h 1248"/>
                <a:gd name="T42" fmla="*/ 454 w 1531"/>
                <a:gd name="T43" fmla="*/ 397 h 1248"/>
                <a:gd name="T44" fmla="*/ 624 w 1531"/>
                <a:gd name="T45" fmla="*/ 341 h 1248"/>
                <a:gd name="T46" fmla="*/ 567 w 1531"/>
                <a:gd name="T47" fmla="*/ 227 h 1248"/>
                <a:gd name="T48" fmla="*/ 624 w 1531"/>
                <a:gd name="T49" fmla="*/ 171 h 1248"/>
                <a:gd name="T50" fmla="*/ 680 w 1531"/>
                <a:gd name="T51" fmla="*/ 57 h 1248"/>
                <a:gd name="T52" fmla="*/ 964 w 1531"/>
                <a:gd name="T53" fmla="*/ 0 h 1248"/>
                <a:gd name="T54" fmla="*/ 1247 w 1531"/>
                <a:gd name="T55" fmla="*/ 57 h 1248"/>
                <a:gd name="T56" fmla="*/ 1191 w 1531"/>
                <a:gd name="T57" fmla="*/ 114 h 1248"/>
                <a:gd name="T58" fmla="*/ 1361 w 1531"/>
                <a:gd name="T59" fmla="*/ 341 h 1248"/>
                <a:gd name="T60" fmla="*/ 1531 w 1531"/>
                <a:gd name="T61" fmla="*/ 397 h 1248"/>
                <a:gd name="T62" fmla="*/ 1417 w 1531"/>
                <a:gd name="T63" fmla="*/ 511 h 1248"/>
                <a:gd name="T64" fmla="*/ 1361 w 1531"/>
                <a:gd name="T65" fmla="*/ 567 h 1248"/>
                <a:gd name="T66" fmla="*/ 1304 w 1531"/>
                <a:gd name="T67" fmla="*/ 624 h 1248"/>
                <a:gd name="T68" fmla="*/ 1247 w 1531"/>
                <a:gd name="T69" fmla="*/ 511 h 1248"/>
                <a:gd name="T70" fmla="*/ 1191 w 1531"/>
                <a:gd name="T71" fmla="*/ 681 h 1248"/>
                <a:gd name="T72" fmla="*/ 1021 w 1531"/>
                <a:gd name="T73" fmla="*/ 738 h 1248"/>
                <a:gd name="T74" fmla="*/ 964 w 1531"/>
                <a:gd name="T75" fmla="*/ 794 h 1248"/>
                <a:gd name="T76" fmla="*/ 907 w 1531"/>
                <a:gd name="T77" fmla="*/ 851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31" h="1248">
                  <a:moveTo>
                    <a:pt x="907" y="908"/>
                  </a:moveTo>
                  <a:lnTo>
                    <a:pt x="850" y="908"/>
                  </a:lnTo>
                  <a:lnTo>
                    <a:pt x="850" y="851"/>
                  </a:lnTo>
                  <a:lnTo>
                    <a:pt x="794" y="851"/>
                  </a:lnTo>
                  <a:lnTo>
                    <a:pt x="794" y="681"/>
                  </a:lnTo>
                  <a:lnTo>
                    <a:pt x="510" y="681"/>
                  </a:lnTo>
                  <a:lnTo>
                    <a:pt x="510" y="738"/>
                  </a:lnTo>
                  <a:lnTo>
                    <a:pt x="454" y="738"/>
                  </a:lnTo>
                  <a:lnTo>
                    <a:pt x="454" y="964"/>
                  </a:lnTo>
                  <a:lnTo>
                    <a:pt x="340" y="964"/>
                  </a:lnTo>
                  <a:lnTo>
                    <a:pt x="340" y="1021"/>
                  </a:lnTo>
                  <a:lnTo>
                    <a:pt x="397" y="1021"/>
                  </a:lnTo>
                  <a:lnTo>
                    <a:pt x="397" y="1078"/>
                  </a:lnTo>
                  <a:lnTo>
                    <a:pt x="340" y="1078"/>
                  </a:lnTo>
                  <a:lnTo>
                    <a:pt x="340" y="1134"/>
                  </a:lnTo>
                  <a:lnTo>
                    <a:pt x="283" y="1134"/>
                  </a:lnTo>
                  <a:lnTo>
                    <a:pt x="283" y="1248"/>
                  </a:lnTo>
                  <a:lnTo>
                    <a:pt x="170" y="1248"/>
                  </a:lnTo>
                  <a:lnTo>
                    <a:pt x="170" y="1191"/>
                  </a:lnTo>
                  <a:lnTo>
                    <a:pt x="113" y="1191"/>
                  </a:lnTo>
                  <a:lnTo>
                    <a:pt x="113" y="1134"/>
                  </a:lnTo>
                  <a:lnTo>
                    <a:pt x="57" y="1134"/>
                  </a:lnTo>
                  <a:lnTo>
                    <a:pt x="57" y="1078"/>
                  </a:lnTo>
                  <a:lnTo>
                    <a:pt x="0" y="1078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738"/>
                  </a:lnTo>
                  <a:lnTo>
                    <a:pt x="0" y="738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283" y="567"/>
                  </a:lnTo>
                  <a:lnTo>
                    <a:pt x="283" y="454"/>
                  </a:lnTo>
                  <a:lnTo>
                    <a:pt x="397" y="454"/>
                  </a:lnTo>
                  <a:lnTo>
                    <a:pt x="397" y="511"/>
                  </a:lnTo>
                  <a:lnTo>
                    <a:pt x="454" y="511"/>
                  </a:lnTo>
                  <a:lnTo>
                    <a:pt x="454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454" y="397"/>
                  </a:lnTo>
                  <a:lnTo>
                    <a:pt x="454" y="341"/>
                  </a:lnTo>
                  <a:lnTo>
                    <a:pt x="624" y="341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171"/>
                  </a:lnTo>
                  <a:lnTo>
                    <a:pt x="624" y="171"/>
                  </a:lnTo>
                  <a:lnTo>
                    <a:pt x="624" y="57"/>
                  </a:lnTo>
                  <a:lnTo>
                    <a:pt x="680" y="57"/>
                  </a:lnTo>
                  <a:lnTo>
                    <a:pt x="680" y="0"/>
                  </a:lnTo>
                  <a:lnTo>
                    <a:pt x="964" y="0"/>
                  </a:lnTo>
                  <a:lnTo>
                    <a:pt x="964" y="57"/>
                  </a:lnTo>
                  <a:lnTo>
                    <a:pt x="1247" y="57"/>
                  </a:lnTo>
                  <a:lnTo>
                    <a:pt x="1247" y="114"/>
                  </a:lnTo>
                  <a:lnTo>
                    <a:pt x="1191" y="114"/>
                  </a:lnTo>
                  <a:lnTo>
                    <a:pt x="1191" y="341"/>
                  </a:lnTo>
                  <a:lnTo>
                    <a:pt x="1361" y="341"/>
                  </a:lnTo>
                  <a:lnTo>
                    <a:pt x="1361" y="397"/>
                  </a:lnTo>
                  <a:lnTo>
                    <a:pt x="1531" y="397"/>
                  </a:lnTo>
                  <a:lnTo>
                    <a:pt x="1531" y="511"/>
                  </a:lnTo>
                  <a:lnTo>
                    <a:pt x="1417" y="511"/>
                  </a:lnTo>
                  <a:lnTo>
                    <a:pt x="1417" y="567"/>
                  </a:lnTo>
                  <a:lnTo>
                    <a:pt x="1361" y="567"/>
                  </a:lnTo>
                  <a:lnTo>
                    <a:pt x="1361" y="624"/>
                  </a:lnTo>
                  <a:lnTo>
                    <a:pt x="1304" y="624"/>
                  </a:lnTo>
                  <a:lnTo>
                    <a:pt x="1304" y="511"/>
                  </a:lnTo>
                  <a:lnTo>
                    <a:pt x="1247" y="511"/>
                  </a:lnTo>
                  <a:lnTo>
                    <a:pt x="1247" y="681"/>
                  </a:lnTo>
                  <a:lnTo>
                    <a:pt x="1191" y="681"/>
                  </a:lnTo>
                  <a:lnTo>
                    <a:pt x="1191" y="738"/>
                  </a:lnTo>
                  <a:lnTo>
                    <a:pt x="1021" y="738"/>
                  </a:lnTo>
                  <a:lnTo>
                    <a:pt x="1021" y="794"/>
                  </a:lnTo>
                  <a:lnTo>
                    <a:pt x="964" y="794"/>
                  </a:lnTo>
                  <a:lnTo>
                    <a:pt x="964" y="851"/>
                  </a:lnTo>
                  <a:lnTo>
                    <a:pt x="907" y="851"/>
                  </a:lnTo>
                  <a:lnTo>
                    <a:pt x="907" y="90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2" name="Freeform 268"/>
            <p:cNvSpPr>
              <a:spLocks/>
            </p:cNvSpPr>
            <p:nvPr/>
          </p:nvSpPr>
          <p:spPr bwMode="auto">
            <a:xfrm>
              <a:off x="1720" y="6017"/>
              <a:ext cx="794" cy="793"/>
            </a:xfrm>
            <a:custGeom>
              <a:avLst/>
              <a:gdLst>
                <a:gd name="T0" fmla="*/ 567 w 794"/>
                <a:gd name="T1" fmla="*/ 793 h 793"/>
                <a:gd name="T2" fmla="*/ 397 w 794"/>
                <a:gd name="T3" fmla="*/ 793 h 793"/>
                <a:gd name="T4" fmla="*/ 397 w 794"/>
                <a:gd name="T5" fmla="*/ 737 h 793"/>
                <a:gd name="T6" fmla="*/ 227 w 794"/>
                <a:gd name="T7" fmla="*/ 737 h 793"/>
                <a:gd name="T8" fmla="*/ 227 w 794"/>
                <a:gd name="T9" fmla="*/ 510 h 793"/>
                <a:gd name="T10" fmla="*/ 283 w 794"/>
                <a:gd name="T11" fmla="*/ 510 h 793"/>
                <a:gd name="T12" fmla="*/ 283 w 794"/>
                <a:gd name="T13" fmla="*/ 453 h 793"/>
                <a:gd name="T14" fmla="*/ 57 w 794"/>
                <a:gd name="T15" fmla="*/ 453 h 793"/>
                <a:gd name="T16" fmla="*/ 57 w 794"/>
                <a:gd name="T17" fmla="*/ 340 h 793"/>
                <a:gd name="T18" fmla="*/ 0 w 794"/>
                <a:gd name="T19" fmla="*/ 340 h 793"/>
                <a:gd name="T20" fmla="*/ 0 w 794"/>
                <a:gd name="T21" fmla="*/ 226 h 793"/>
                <a:gd name="T22" fmla="*/ 57 w 794"/>
                <a:gd name="T23" fmla="*/ 226 h 793"/>
                <a:gd name="T24" fmla="*/ 57 w 794"/>
                <a:gd name="T25" fmla="*/ 0 h 793"/>
                <a:gd name="T26" fmla="*/ 340 w 794"/>
                <a:gd name="T27" fmla="*/ 0 h 793"/>
                <a:gd name="T28" fmla="*/ 340 w 794"/>
                <a:gd name="T29" fmla="*/ 113 h 793"/>
                <a:gd name="T30" fmla="*/ 567 w 794"/>
                <a:gd name="T31" fmla="*/ 113 h 793"/>
                <a:gd name="T32" fmla="*/ 567 w 794"/>
                <a:gd name="T33" fmla="*/ 170 h 793"/>
                <a:gd name="T34" fmla="*/ 510 w 794"/>
                <a:gd name="T35" fmla="*/ 170 h 793"/>
                <a:gd name="T36" fmla="*/ 510 w 794"/>
                <a:gd name="T37" fmla="*/ 226 h 793"/>
                <a:gd name="T38" fmla="*/ 680 w 794"/>
                <a:gd name="T39" fmla="*/ 226 h 793"/>
                <a:gd name="T40" fmla="*/ 680 w 794"/>
                <a:gd name="T41" fmla="*/ 396 h 793"/>
                <a:gd name="T42" fmla="*/ 794 w 794"/>
                <a:gd name="T43" fmla="*/ 396 h 793"/>
                <a:gd name="T44" fmla="*/ 794 w 794"/>
                <a:gd name="T45" fmla="*/ 737 h 793"/>
                <a:gd name="T46" fmla="*/ 624 w 794"/>
                <a:gd name="T47" fmla="*/ 737 h 793"/>
                <a:gd name="T48" fmla="*/ 624 w 794"/>
                <a:gd name="T49" fmla="*/ 623 h 793"/>
                <a:gd name="T50" fmla="*/ 567 w 794"/>
                <a:gd name="T51" fmla="*/ 623 h 793"/>
                <a:gd name="T52" fmla="*/ 567 w 794"/>
                <a:gd name="T53" fmla="*/ 567 h 793"/>
                <a:gd name="T54" fmla="*/ 510 w 794"/>
                <a:gd name="T55" fmla="*/ 567 h 793"/>
                <a:gd name="T56" fmla="*/ 510 w 794"/>
                <a:gd name="T57" fmla="*/ 680 h 793"/>
                <a:gd name="T58" fmla="*/ 453 w 794"/>
                <a:gd name="T59" fmla="*/ 680 h 793"/>
                <a:gd name="T60" fmla="*/ 453 w 794"/>
                <a:gd name="T61" fmla="*/ 737 h 793"/>
                <a:gd name="T62" fmla="*/ 567 w 794"/>
                <a:gd name="T63" fmla="*/ 737 h 793"/>
                <a:gd name="T64" fmla="*/ 567 w 794"/>
                <a:gd name="T65" fmla="*/ 79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94" h="793">
                  <a:moveTo>
                    <a:pt x="567" y="793"/>
                  </a:moveTo>
                  <a:lnTo>
                    <a:pt x="397" y="793"/>
                  </a:lnTo>
                  <a:lnTo>
                    <a:pt x="397" y="737"/>
                  </a:lnTo>
                  <a:lnTo>
                    <a:pt x="227" y="737"/>
                  </a:lnTo>
                  <a:lnTo>
                    <a:pt x="227" y="510"/>
                  </a:lnTo>
                  <a:lnTo>
                    <a:pt x="283" y="510"/>
                  </a:lnTo>
                  <a:lnTo>
                    <a:pt x="283" y="453"/>
                  </a:lnTo>
                  <a:lnTo>
                    <a:pt x="57" y="45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226"/>
                  </a:lnTo>
                  <a:lnTo>
                    <a:pt x="680" y="226"/>
                  </a:lnTo>
                  <a:lnTo>
                    <a:pt x="680" y="396"/>
                  </a:lnTo>
                  <a:lnTo>
                    <a:pt x="794" y="396"/>
                  </a:lnTo>
                  <a:lnTo>
                    <a:pt x="794" y="737"/>
                  </a:lnTo>
                  <a:lnTo>
                    <a:pt x="624" y="737"/>
                  </a:lnTo>
                  <a:lnTo>
                    <a:pt x="624" y="623"/>
                  </a:lnTo>
                  <a:lnTo>
                    <a:pt x="567" y="623"/>
                  </a:lnTo>
                  <a:lnTo>
                    <a:pt x="567" y="567"/>
                  </a:lnTo>
                  <a:lnTo>
                    <a:pt x="510" y="567"/>
                  </a:lnTo>
                  <a:lnTo>
                    <a:pt x="510" y="680"/>
                  </a:lnTo>
                  <a:lnTo>
                    <a:pt x="453" y="680"/>
                  </a:lnTo>
                  <a:lnTo>
                    <a:pt x="453" y="737"/>
                  </a:lnTo>
                  <a:lnTo>
                    <a:pt x="567" y="737"/>
                  </a:lnTo>
                  <a:lnTo>
                    <a:pt x="567" y="79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3" name="Freeform 269"/>
            <p:cNvSpPr>
              <a:spLocks/>
            </p:cNvSpPr>
            <p:nvPr/>
          </p:nvSpPr>
          <p:spPr bwMode="auto">
            <a:xfrm>
              <a:off x="1777" y="5223"/>
              <a:ext cx="1134" cy="964"/>
            </a:xfrm>
            <a:custGeom>
              <a:avLst/>
              <a:gdLst>
                <a:gd name="T0" fmla="*/ 567 w 1134"/>
                <a:gd name="T1" fmla="*/ 907 h 964"/>
                <a:gd name="T2" fmla="*/ 283 w 1134"/>
                <a:gd name="T3" fmla="*/ 907 h 964"/>
                <a:gd name="T4" fmla="*/ 283 w 1134"/>
                <a:gd name="T5" fmla="*/ 794 h 964"/>
                <a:gd name="T6" fmla="*/ 0 w 1134"/>
                <a:gd name="T7" fmla="*/ 794 h 964"/>
                <a:gd name="T8" fmla="*/ 0 w 1134"/>
                <a:gd name="T9" fmla="*/ 567 h 964"/>
                <a:gd name="T10" fmla="*/ 56 w 1134"/>
                <a:gd name="T11" fmla="*/ 567 h 964"/>
                <a:gd name="T12" fmla="*/ 56 w 1134"/>
                <a:gd name="T13" fmla="*/ 510 h 964"/>
                <a:gd name="T14" fmla="*/ 226 w 1134"/>
                <a:gd name="T15" fmla="*/ 510 h 964"/>
                <a:gd name="T16" fmla="*/ 226 w 1134"/>
                <a:gd name="T17" fmla="*/ 453 h 964"/>
                <a:gd name="T18" fmla="*/ 283 w 1134"/>
                <a:gd name="T19" fmla="*/ 453 h 964"/>
                <a:gd name="T20" fmla="*/ 283 w 1134"/>
                <a:gd name="T21" fmla="*/ 397 h 964"/>
                <a:gd name="T22" fmla="*/ 396 w 1134"/>
                <a:gd name="T23" fmla="*/ 397 h 964"/>
                <a:gd name="T24" fmla="*/ 396 w 1134"/>
                <a:gd name="T25" fmla="*/ 283 h 964"/>
                <a:gd name="T26" fmla="*/ 453 w 1134"/>
                <a:gd name="T27" fmla="*/ 283 h 964"/>
                <a:gd name="T28" fmla="*/ 453 w 1134"/>
                <a:gd name="T29" fmla="*/ 170 h 964"/>
                <a:gd name="T30" fmla="*/ 510 w 1134"/>
                <a:gd name="T31" fmla="*/ 170 h 964"/>
                <a:gd name="T32" fmla="*/ 510 w 1134"/>
                <a:gd name="T33" fmla="*/ 113 h 964"/>
                <a:gd name="T34" fmla="*/ 567 w 1134"/>
                <a:gd name="T35" fmla="*/ 113 h 964"/>
                <a:gd name="T36" fmla="*/ 567 w 1134"/>
                <a:gd name="T37" fmla="*/ 56 h 964"/>
                <a:gd name="T38" fmla="*/ 680 w 1134"/>
                <a:gd name="T39" fmla="*/ 56 h 964"/>
                <a:gd name="T40" fmla="*/ 680 w 1134"/>
                <a:gd name="T41" fmla="*/ 0 h 964"/>
                <a:gd name="T42" fmla="*/ 793 w 1134"/>
                <a:gd name="T43" fmla="*/ 0 h 964"/>
                <a:gd name="T44" fmla="*/ 793 w 1134"/>
                <a:gd name="T45" fmla="*/ 56 h 964"/>
                <a:gd name="T46" fmla="*/ 850 w 1134"/>
                <a:gd name="T47" fmla="*/ 56 h 964"/>
                <a:gd name="T48" fmla="*/ 850 w 1134"/>
                <a:gd name="T49" fmla="*/ 113 h 964"/>
                <a:gd name="T50" fmla="*/ 1020 w 1134"/>
                <a:gd name="T51" fmla="*/ 113 h 964"/>
                <a:gd name="T52" fmla="*/ 1020 w 1134"/>
                <a:gd name="T53" fmla="*/ 170 h 964"/>
                <a:gd name="T54" fmla="*/ 1134 w 1134"/>
                <a:gd name="T55" fmla="*/ 170 h 964"/>
                <a:gd name="T56" fmla="*/ 1134 w 1134"/>
                <a:gd name="T57" fmla="*/ 397 h 964"/>
                <a:gd name="T58" fmla="*/ 1020 w 1134"/>
                <a:gd name="T59" fmla="*/ 397 h 964"/>
                <a:gd name="T60" fmla="*/ 1020 w 1134"/>
                <a:gd name="T61" fmla="*/ 340 h 964"/>
                <a:gd name="T62" fmla="*/ 963 w 1134"/>
                <a:gd name="T63" fmla="*/ 340 h 964"/>
                <a:gd name="T64" fmla="*/ 963 w 1134"/>
                <a:gd name="T65" fmla="*/ 453 h 964"/>
                <a:gd name="T66" fmla="*/ 850 w 1134"/>
                <a:gd name="T67" fmla="*/ 453 h 964"/>
                <a:gd name="T68" fmla="*/ 850 w 1134"/>
                <a:gd name="T69" fmla="*/ 567 h 964"/>
                <a:gd name="T70" fmla="*/ 737 w 1134"/>
                <a:gd name="T71" fmla="*/ 567 h 964"/>
                <a:gd name="T72" fmla="*/ 737 w 1134"/>
                <a:gd name="T73" fmla="*/ 680 h 964"/>
                <a:gd name="T74" fmla="*/ 793 w 1134"/>
                <a:gd name="T75" fmla="*/ 680 h 964"/>
                <a:gd name="T76" fmla="*/ 793 w 1134"/>
                <a:gd name="T77" fmla="*/ 794 h 964"/>
                <a:gd name="T78" fmla="*/ 850 w 1134"/>
                <a:gd name="T79" fmla="*/ 794 h 964"/>
                <a:gd name="T80" fmla="*/ 850 w 1134"/>
                <a:gd name="T81" fmla="*/ 907 h 964"/>
                <a:gd name="T82" fmla="*/ 737 w 1134"/>
                <a:gd name="T83" fmla="*/ 907 h 964"/>
                <a:gd name="T84" fmla="*/ 737 w 1134"/>
                <a:gd name="T85" fmla="*/ 964 h 964"/>
                <a:gd name="T86" fmla="*/ 680 w 1134"/>
                <a:gd name="T87" fmla="*/ 964 h 964"/>
                <a:gd name="T88" fmla="*/ 680 w 1134"/>
                <a:gd name="T89" fmla="*/ 907 h 964"/>
                <a:gd name="T90" fmla="*/ 623 w 1134"/>
                <a:gd name="T91" fmla="*/ 907 h 964"/>
                <a:gd name="T92" fmla="*/ 623 w 1134"/>
                <a:gd name="T93" fmla="*/ 794 h 964"/>
                <a:gd name="T94" fmla="*/ 567 w 1134"/>
                <a:gd name="T95" fmla="*/ 794 h 964"/>
                <a:gd name="T96" fmla="*/ 567 w 1134"/>
                <a:gd name="T97" fmla="*/ 90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34" h="964">
                  <a:moveTo>
                    <a:pt x="567" y="907"/>
                  </a:moveTo>
                  <a:lnTo>
                    <a:pt x="283" y="907"/>
                  </a:lnTo>
                  <a:lnTo>
                    <a:pt x="283" y="794"/>
                  </a:lnTo>
                  <a:lnTo>
                    <a:pt x="0" y="794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510"/>
                  </a:lnTo>
                  <a:lnTo>
                    <a:pt x="226" y="510"/>
                  </a:lnTo>
                  <a:lnTo>
                    <a:pt x="226" y="453"/>
                  </a:lnTo>
                  <a:lnTo>
                    <a:pt x="283" y="453"/>
                  </a:lnTo>
                  <a:lnTo>
                    <a:pt x="283" y="397"/>
                  </a:lnTo>
                  <a:lnTo>
                    <a:pt x="396" y="397"/>
                  </a:lnTo>
                  <a:lnTo>
                    <a:pt x="396" y="283"/>
                  </a:lnTo>
                  <a:lnTo>
                    <a:pt x="453" y="283"/>
                  </a:lnTo>
                  <a:lnTo>
                    <a:pt x="453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567" y="113"/>
                  </a:lnTo>
                  <a:lnTo>
                    <a:pt x="567" y="56"/>
                  </a:lnTo>
                  <a:lnTo>
                    <a:pt x="680" y="56"/>
                  </a:lnTo>
                  <a:lnTo>
                    <a:pt x="680" y="0"/>
                  </a:lnTo>
                  <a:lnTo>
                    <a:pt x="793" y="0"/>
                  </a:lnTo>
                  <a:lnTo>
                    <a:pt x="793" y="56"/>
                  </a:lnTo>
                  <a:lnTo>
                    <a:pt x="850" y="56"/>
                  </a:lnTo>
                  <a:lnTo>
                    <a:pt x="850" y="113"/>
                  </a:lnTo>
                  <a:lnTo>
                    <a:pt x="1020" y="113"/>
                  </a:lnTo>
                  <a:lnTo>
                    <a:pt x="1020" y="170"/>
                  </a:lnTo>
                  <a:lnTo>
                    <a:pt x="1134" y="170"/>
                  </a:lnTo>
                  <a:lnTo>
                    <a:pt x="1134" y="397"/>
                  </a:lnTo>
                  <a:lnTo>
                    <a:pt x="1020" y="397"/>
                  </a:lnTo>
                  <a:lnTo>
                    <a:pt x="1020" y="340"/>
                  </a:lnTo>
                  <a:lnTo>
                    <a:pt x="963" y="340"/>
                  </a:lnTo>
                  <a:lnTo>
                    <a:pt x="963" y="453"/>
                  </a:lnTo>
                  <a:lnTo>
                    <a:pt x="850" y="453"/>
                  </a:lnTo>
                  <a:lnTo>
                    <a:pt x="850" y="567"/>
                  </a:lnTo>
                  <a:lnTo>
                    <a:pt x="737" y="567"/>
                  </a:lnTo>
                  <a:lnTo>
                    <a:pt x="737" y="680"/>
                  </a:lnTo>
                  <a:lnTo>
                    <a:pt x="793" y="680"/>
                  </a:lnTo>
                  <a:lnTo>
                    <a:pt x="793" y="794"/>
                  </a:lnTo>
                  <a:lnTo>
                    <a:pt x="850" y="794"/>
                  </a:lnTo>
                  <a:lnTo>
                    <a:pt x="850" y="907"/>
                  </a:lnTo>
                  <a:lnTo>
                    <a:pt x="737" y="907"/>
                  </a:lnTo>
                  <a:lnTo>
                    <a:pt x="737" y="964"/>
                  </a:lnTo>
                  <a:lnTo>
                    <a:pt x="680" y="964"/>
                  </a:lnTo>
                  <a:lnTo>
                    <a:pt x="680" y="907"/>
                  </a:lnTo>
                  <a:lnTo>
                    <a:pt x="623" y="907"/>
                  </a:lnTo>
                  <a:lnTo>
                    <a:pt x="623" y="794"/>
                  </a:lnTo>
                  <a:lnTo>
                    <a:pt x="567" y="794"/>
                  </a:lnTo>
                  <a:lnTo>
                    <a:pt x="567" y="90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4" name="Freeform 270"/>
            <p:cNvSpPr>
              <a:spLocks/>
            </p:cNvSpPr>
            <p:nvPr/>
          </p:nvSpPr>
          <p:spPr bwMode="auto">
            <a:xfrm>
              <a:off x="4045" y="1310"/>
              <a:ext cx="113" cy="114"/>
            </a:xfrm>
            <a:custGeom>
              <a:avLst/>
              <a:gdLst>
                <a:gd name="T0" fmla="*/ 56 w 113"/>
                <a:gd name="T1" fmla="*/ 0 h 114"/>
                <a:gd name="T2" fmla="*/ 0 w 113"/>
                <a:gd name="T3" fmla="*/ 0 h 114"/>
                <a:gd name="T4" fmla="*/ 0 w 113"/>
                <a:gd name="T5" fmla="*/ 114 h 114"/>
                <a:gd name="T6" fmla="*/ 113 w 113"/>
                <a:gd name="T7" fmla="*/ 114 h 114"/>
                <a:gd name="T8" fmla="*/ 113 w 113"/>
                <a:gd name="T9" fmla="*/ 0 h 114"/>
                <a:gd name="T10" fmla="*/ 56 w 113"/>
                <a:gd name="T11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14">
                  <a:moveTo>
                    <a:pt x="56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7" name="Freeform 273"/>
            <p:cNvSpPr>
              <a:spLocks/>
            </p:cNvSpPr>
            <p:nvPr/>
          </p:nvSpPr>
          <p:spPr bwMode="auto">
            <a:xfrm>
              <a:off x="4101" y="1367"/>
              <a:ext cx="170" cy="170"/>
            </a:xfrm>
            <a:custGeom>
              <a:avLst/>
              <a:gdLst>
                <a:gd name="T0" fmla="*/ 57 w 170"/>
                <a:gd name="T1" fmla="*/ 0 h 170"/>
                <a:gd name="T2" fmla="*/ 114 w 170"/>
                <a:gd name="T3" fmla="*/ 0 h 170"/>
                <a:gd name="T4" fmla="*/ 170 w 170"/>
                <a:gd name="T5" fmla="*/ 0 h 170"/>
                <a:gd name="T6" fmla="*/ 170 w 170"/>
                <a:gd name="T7" fmla="*/ 170 h 170"/>
                <a:gd name="T8" fmla="*/ 114 w 170"/>
                <a:gd name="T9" fmla="*/ 170 h 170"/>
                <a:gd name="T10" fmla="*/ 57 w 170"/>
                <a:gd name="T11" fmla="*/ 170 h 170"/>
                <a:gd name="T12" fmla="*/ 57 w 170"/>
                <a:gd name="T13" fmla="*/ 113 h 170"/>
                <a:gd name="T14" fmla="*/ 0 w 170"/>
                <a:gd name="T15" fmla="*/ 113 h 170"/>
                <a:gd name="T16" fmla="*/ 0 w 170"/>
                <a:gd name="T17" fmla="*/ 57 h 170"/>
                <a:gd name="T18" fmla="*/ 57 w 170"/>
                <a:gd name="T19" fmla="*/ 57 h 170"/>
                <a:gd name="T20" fmla="*/ 57 w 170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70">
                  <a:moveTo>
                    <a:pt x="57" y="0"/>
                  </a:moveTo>
                  <a:lnTo>
                    <a:pt x="114" y="0"/>
                  </a:lnTo>
                  <a:lnTo>
                    <a:pt x="170" y="0"/>
                  </a:lnTo>
                  <a:lnTo>
                    <a:pt x="170" y="170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9" name="Freeform 275"/>
            <p:cNvSpPr>
              <a:spLocks/>
            </p:cNvSpPr>
            <p:nvPr/>
          </p:nvSpPr>
          <p:spPr bwMode="auto">
            <a:xfrm>
              <a:off x="4328" y="1027"/>
              <a:ext cx="227" cy="397"/>
            </a:xfrm>
            <a:custGeom>
              <a:avLst/>
              <a:gdLst>
                <a:gd name="T0" fmla="*/ 0 w 227"/>
                <a:gd name="T1" fmla="*/ 0 h 397"/>
                <a:gd name="T2" fmla="*/ 0 w 227"/>
                <a:gd name="T3" fmla="*/ 170 h 397"/>
                <a:gd name="T4" fmla="*/ 57 w 227"/>
                <a:gd name="T5" fmla="*/ 170 h 397"/>
                <a:gd name="T6" fmla="*/ 57 w 227"/>
                <a:gd name="T7" fmla="*/ 283 h 397"/>
                <a:gd name="T8" fmla="*/ 114 w 227"/>
                <a:gd name="T9" fmla="*/ 283 h 397"/>
                <a:gd name="T10" fmla="*/ 114 w 227"/>
                <a:gd name="T11" fmla="*/ 340 h 397"/>
                <a:gd name="T12" fmla="*/ 170 w 227"/>
                <a:gd name="T13" fmla="*/ 340 h 397"/>
                <a:gd name="T14" fmla="*/ 170 w 227"/>
                <a:gd name="T15" fmla="*/ 397 h 397"/>
                <a:gd name="T16" fmla="*/ 227 w 227"/>
                <a:gd name="T17" fmla="*/ 397 h 397"/>
                <a:gd name="T18" fmla="*/ 227 w 227"/>
                <a:gd name="T19" fmla="*/ 283 h 397"/>
                <a:gd name="T20" fmla="*/ 170 w 227"/>
                <a:gd name="T21" fmla="*/ 283 h 397"/>
                <a:gd name="T22" fmla="*/ 170 w 227"/>
                <a:gd name="T23" fmla="*/ 113 h 397"/>
                <a:gd name="T24" fmla="*/ 114 w 227"/>
                <a:gd name="T25" fmla="*/ 113 h 397"/>
                <a:gd name="T26" fmla="*/ 114 w 227"/>
                <a:gd name="T27" fmla="*/ 57 h 397"/>
                <a:gd name="T28" fmla="*/ 57 w 227"/>
                <a:gd name="T29" fmla="*/ 57 h 397"/>
                <a:gd name="T30" fmla="*/ 57 w 227"/>
                <a:gd name="T31" fmla="*/ 0 h 397"/>
                <a:gd name="T32" fmla="*/ 0 w 227"/>
                <a:gd name="T3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7" h="397">
                  <a:moveTo>
                    <a:pt x="0" y="0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57" y="283"/>
                  </a:lnTo>
                  <a:lnTo>
                    <a:pt x="114" y="283"/>
                  </a:lnTo>
                  <a:lnTo>
                    <a:pt x="114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113"/>
                  </a:lnTo>
                  <a:lnTo>
                    <a:pt x="114" y="113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0" name="Freeform 276"/>
            <p:cNvSpPr>
              <a:spLocks/>
            </p:cNvSpPr>
            <p:nvPr/>
          </p:nvSpPr>
          <p:spPr bwMode="auto">
            <a:xfrm>
              <a:off x="3761" y="630"/>
              <a:ext cx="681" cy="794"/>
            </a:xfrm>
            <a:custGeom>
              <a:avLst/>
              <a:gdLst>
                <a:gd name="T0" fmla="*/ 681 w 681"/>
                <a:gd name="T1" fmla="*/ 794 h 794"/>
                <a:gd name="T2" fmla="*/ 510 w 681"/>
                <a:gd name="T3" fmla="*/ 794 h 794"/>
                <a:gd name="T4" fmla="*/ 510 w 681"/>
                <a:gd name="T5" fmla="*/ 737 h 794"/>
                <a:gd name="T6" fmla="*/ 397 w 681"/>
                <a:gd name="T7" fmla="*/ 737 h 794"/>
                <a:gd name="T8" fmla="*/ 397 w 681"/>
                <a:gd name="T9" fmla="*/ 680 h 794"/>
                <a:gd name="T10" fmla="*/ 114 w 681"/>
                <a:gd name="T11" fmla="*/ 680 h 794"/>
                <a:gd name="T12" fmla="*/ 114 w 681"/>
                <a:gd name="T13" fmla="*/ 510 h 794"/>
                <a:gd name="T14" fmla="*/ 170 w 681"/>
                <a:gd name="T15" fmla="*/ 510 h 794"/>
                <a:gd name="T16" fmla="*/ 170 w 681"/>
                <a:gd name="T17" fmla="*/ 397 h 794"/>
                <a:gd name="T18" fmla="*/ 114 w 681"/>
                <a:gd name="T19" fmla="*/ 397 h 794"/>
                <a:gd name="T20" fmla="*/ 114 w 681"/>
                <a:gd name="T21" fmla="*/ 283 h 794"/>
                <a:gd name="T22" fmla="*/ 0 w 681"/>
                <a:gd name="T23" fmla="*/ 283 h 794"/>
                <a:gd name="T24" fmla="*/ 0 w 681"/>
                <a:gd name="T25" fmla="*/ 0 h 794"/>
                <a:gd name="T26" fmla="*/ 114 w 681"/>
                <a:gd name="T27" fmla="*/ 0 h 794"/>
                <a:gd name="T28" fmla="*/ 114 w 681"/>
                <a:gd name="T29" fmla="*/ 113 h 794"/>
                <a:gd name="T30" fmla="*/ 284 w 681"/>
                <a:gd name="T31" fmla="*/ 113 h 794"/>
                <a:gd name="T32" fmla="*/ 284 w 681"/>
                <a:gd name="T33" fmla="*/ 57 h 794"/>
                <a:gd name="T34" fmla="*/ 340 w 681"/>
                <a:gd name="T35" fmla="*/ 57 h 794"/>
                <a:gd name="T36" fmla="*/ 340 w 681"/>
                <a:gd name="T37" fmla="*/ 170 h 794"/>
                <a:gd name="T38" fmla="*/ 397 w 681"/>
                <a:gd name="T39" fmla="*/ 170 h 794"/>
                <a:gd name="T40" fmla="*/ 397 w 681"/>
                <a:gd name="T41" fmla="*/ 227 h 794"/>
                <a:gd name="T42" fmla="*/ 454 w 681"/>
                <a:gd name="T43" fmla="*/ 227 h 794"/>
                <a:gd name="T44" fmla="*/ 454 w 681"/>
                <a:gd name="T45" fmla="*/ 283 h 794"/>
                <a:gd name="T46" fmla="*/ 510 w 681"/>
                <a:gd name="T47" fmla="*/ 283 h 794"/>
                <a:gd name="T48" fmla="*/ 567 w 681"/>
                <a:gd name="T49" fmla="*/ 340 h 794"/>
                <a:gd name="T50" fmla="*/ 567 w 681"/>
                <a:gd name="T51" fmla="*/ 567 h 794"/>
                <a:gd name="T52" fmla="*/ 624 w 681"/>
                <a:gd name="T53" fmla="*/ 567 h 794"/>
                <a:gd name="T54" fmla="*/ 624 w 681"/>
                <a:gd name="T55" fmla="*/ 680 h 794"/>
                <a:gd name="T56" fmla="*/ 681 w 681"/>
                <a:gd name="T57" fmla="*/ 680 h 794"/>
                <a:gd name="T58" fmla="*/ 681 w 681"/>
                <a:gd name="T5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1" h="794">
                  <a:moveTo>
                    <a:pt x="681" y="794"/>
                  </a:moveTo>
                  <a:lnTo>
                    <a:pt x="510" y="794"/>
                  </a:lnTo>
                  <a:lnTo>
                    <a:pt x="510" y="737"/>
                  </a:lnTo>
                  <a:lnTo>
                    <a:pt x="397" y="737"/>
                  </a:lnTo>
                  <a:lnTo>
                    <a:pt x="397" y="680"/>
                  </a:lnTo>
                  <a:lnTo>
                    <a:pt x="114" y="680"/>
                  </a:lnTo>
                  <a:lnTo>
                    <a:pt x="114" y="510"/>
                  </a:lnTo>
                  <a:lnTo>
                    <a:pt x="170" y="510"/>
                  </a:lnTo>
                  <a:lnTo>
                    <a:pt x="170" y="397"/>
                  </a:lnTo>
                  <a:lnTo>
                    <a:pt x="114" y="397"/>
                  </a:lnTo>
                  <a:lnTo>
                    <a:pt x="114" y="283"/>
                  </a:lnTo>
                  <a:lnTo>
                    <a:pt x="0" y="283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284" y="113"/>
                  </a:lnTo>
                  <a:lnTo>
                    <a:pt x="284" y="57"/>
                  </a:lnTo>
                  <a:lnTo>
                    <a:pt x="340" y="57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283"/>
                  </a:lnTo>
                  <a:lnTo>
                    <a:pt x="510" y="283"/>
                  </a:lnTo>
                  <a:lnTo>
                    <a:pt x="567" y="340"/>
                  </a:lnTo>
                  <a:lnTo>
                    <a:pt x="567" y="567"/>
                  </a:lnTo>
                  <a:lnTo>
                    <a:pt x="624" y="567"/>
                  </a:lnTo>
                  <a:lnTo>
                    <a:pt x="624" y="680"/>
                  </a:lnTo>
                  <a:lnTo>
                    <a:pt x="681" y="680"/>
                  </a:lnTo>
                  <a:lnTo>
                    <a:pt x="681" y="79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3" name="Freeform 279"/>
            <p:cNvSpPr>
              <a:spLocks/>
            </p:cNvSpPr>
            <p:nvPr/>
          </p:nvSpPr>
          <p:spPr bwMode="auto">
            <a:xfrm>
              <a:off x="3704" y="913"/>
              <a:ext cx="227" cy="397"/>
            </a:xfrm>
            <a:custGeom>
              <a:avLst/>
              <a:gdLst>
                <a:gd name="T0" fmla="*/ 171 w 227"/>
                <a:gd name="T1" fmla="*/ 0 h 397"/>
                <a:gd name="T2" fmla="*/ 114 w 227"/>
                <a:gd name="T3" fmla="*/ 0 h 397"/>
                <a:gd name="T4" fmla="*/ 114 w 227"/>
                <a:gd name="T5" fmla="*/ 57 h 397"/>
                <a:gd name="T6" fmla="*/ 57 w 227"/>
                <a:gd name="T7" fmla="*/ 57 h 397"/>
                <a:gd name="T8" fmla="*/ 57 w 227"/>
                <a:gd name="T9" fmla="*/ 171 h 397"/>
                <a:gd name="T10" fmla="*/ 0 w 227"/>
                <a:gd name="T11" fmla="*/ 171 h 397"/>
                <a:gd name="T12" fmla="*/ 0 w 227"/>
                <a:gd name="T13" fmla="*/ 341 h 397"/>
                <a:gd name="T14" fmla="*/ 57 w 227"/>
                <a:gd name="T15" fmla="*/ 341 h 397"/>
                <a:gd name="T16" fmla="*/ 57 w 227"/>
                <a:gd name="T17" fmla="*/ 397 h 397"/>
                <a:gd name="T18" fmla="*/ 171 w 227"/>
                <a:gd name="T19" fmla="*/ 397 h 397"/>
                <a:gd name="T20" fmla="*/ 171 w 227"/>
                <a:gd name="T21" fmla="*/ 227 h 397"/>
                <a:gd name="T22" fmla="*/ 227 w 227"/>
                <a:gd name="T23" fmla="*/ 227 h 397"/>
                <a:gd name="T24" fmla="*/ 227 w 227"/>
                <a:gd name="T25" fmla="*/ 114 h 397"/>
                <a:gd name="T26" fmla="*/ 171 w 227"/>
                <a:gd name="T27" fmla="*/ 114 h 397"/>
                <a:gd name="T28" fmla="*/ 171 w 227"/>
                <a:gd name="T2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397">
                  <a:moveTo>
                    <a:pt x="171" y="0"/>
                  </a:move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171"/>
                  </a:lnTo>
                  <a:lnTo>
                    <a:pt x="0" y="171"/>
                  </a:lnTo>
                  <a:lnTo>
                    <a:pt x="0" y="341"/>
                  </a:lnTo>
                  <a:lnTo>
                    <a:pt x="57" y="341"/>
                  </a:lnTo>
                  <a:lnTo>
                    <a:pt x="57" y="397"/>
                  </a:lnTo>
                  <a:lnTo>
                    <a:pt x="171" y="397"/>
                  </a:lnTo>
                  <a:lnTo>
                    <a:pt x="171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171" y="114"/>
                  </a:lnTo>
                  <a:lnTo>
                    <a:pt x="171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4" name="Freeform 280"/>
            <p:cNvSpPr>
              <a:spLocks/>
            </p:cNvSpPr>
            <p:nvPr/>
          </p:nvSpPr>
          <p:spPr bwMode="auto">
            <a:xfrm>
              <a:off x="3024" y="233"/>
              <a:ext cx="794" cy="964"/>
            </a:xfrm>
            <a:custGeom>
              <a:avLst/>
              <a:gdLst>
                <a:gd name="T0" fmla="*/ 680 w 794"/>
                <a:gd name="T1" fmla="*/ 964 h 964"/>
                <a:gd name="T2" fmla="*/ 510 w 794"/>
                <a:gd name="T3" fmla="*/ 964 h 964"/>
                <a:gd name="T4" fmla="*/ 510 w 794"/>
                <a:gd name="T5" fmla="*/ 851 h 964"/>
                <a:gd name="T6" fmla="*/ 170 w 794"/>
                <a:gd name="T7" fmla="*/ 851 h 964"/>
                <a:gd name="T8" fmla="*/ 170 w 794"/>
                <a:gd name="T9" fmla="*/ 567 h 964"/>
                <a:gd name="T10" fmla="*/ 227 w 794"/>
                <a:gd name="T11" fmla="*/ 567 h 964"/>
                <a:gd name="T12" fmla="*/ 227 w 794"/>
                <a:gd name="T13" fmla="*/ 454 h 964"/>
                <a:gd name="T14" fmla="*/ 113 w 794"/>
                <a:gd name="T15" fmla="*/ 454 h 964"/>
                <a:gd name="T16" fmla="*/ 113 w 794"/>
                <a:gd name="T17" fmla="*/ 397 h 964"/>
                <a:gd name="T18" fmla="*/ 0 w 794"/>
                <a:gd name="T19" fmla="*/ 397 h 964"/>
                <a:gd name="T20" fmla="*/ 0 w 794"/>
                <a:gd name="T21" fmla="*/ 284 h 964"/>
                <a:gd name="T22" fmla="*/ 57 w 794"/>
                <a:gd name="T23" fmla="*/ 284 h 964"/>
                <a:gd name="T24" fmla="*/ 57 w 794"/>
                <a:gd name="T25" fmla="*/ 170 h 964"/>
                <a:gd name="T26" fmla="*/ 113 w 794"/>
                <a:gd name="T27" fmla="*/ 170 h 964"/>
                <a:gd name="T28" fmla="*/ 113 w 794"/>
                <a:gd name="T29" fmla="*/ 113 h 964"/>
                <a:gd name="T30" fmla="*/ 170 w 794"/>
                <a:gd name="T31" fmla="*/ 113 h 964"/>
                <a:gd name="T32" fmla="*/ 170 w 794"/>
                <a:gd name="T33" fmla="*/ 170 h 964"/>
                <a:gd name="T34" fmla="*/ 227 w 794"/>
                <a:gd name="T35" fmla="*/ 170 h 964"/>
                <a:gd name="T36" fmla="*/ 227 w 794"/>
                <a:gd name="T37" fmla="*/ 113 h 964"/>
                <a:gd name="T38" fmla="*/ 454 w 794"/>
                <a:gd name="T39" fmla="*/ 113 h 964"/>
                <a:gd name="T40" fmla="*/ 454 w 794"/>
                <a:gd name="T41" fmla="*/ 0 h 964"/>
                <a:gd name="T42" fmla="*/ 567 w 794"/>
                <a:gd name="T43" fmla="*/ 0 h 964"/>
                <a:gd name="T44" fmla="*/ 567 w 794"/>
                <a:gd name="T45" fmla="*/ 113 h 964"/>
                <a:gd name="T46" fmla="*/ 624 w 794"/>
                <a:gd name="T47" fmla="*/ 113 h 964"/>
                <a:gd name="T48" fmla="*/ 624 w 794"/>
                <a:gd name="T49" fmla="*/ 170 h 964"/>
                <a:gd name="T50" fmla="*/ 680 w 794"/>
                <a:gd name="T51" fmla="*/ 170 h 964"/>
                <a:gd name="T52" fmla="*/ 680 w 794"/>
                <a:gd name="T53" fmla="*/ 284 h 964"/>
                <a:gd name="T54" fmla="*/ 737 w 794"/>
                <a:gd name="T55" fmla="*/ 284 h 964"/>
                <a:gd name="T56" fmla="*/ 794 w 794"/>
                <a:gd name="T57" fmla="*/ 284 h 964"/>
                <a:gd name="T58" fmla="*/ 794 w 794"/>
                <a:gd name="T59" fmla="*/ 397 h 964"/>
                <a:gd name="T60" fmla="*/ 737 w 794"/>
                <a:gd name="T61" fmla="*/ 397 h 964"/>
                <a:gd name="T62" fmla="*/ 737 w 794"/>
                <a:gd name="T63" fmla="*/ 680 h 964"/>
                <a:gd name="T64" fmla="*/ 794 w 794"/>
                <a:gd name="T65" fmla="*/ 680 h 964"/>
                <a:gd name="T66" fmla="*/ 794 w 794"/>
                <a:gd name="T67" fmla="*/ 737 h 964"/>
                <a:gd name="T68" fmla="*/ 737 w 794"/>
                <a:gd name="T69" fmla="*/ 737 h 964"/>
                <a:gd name="T70" fmla="*/ 737 w 794"/>
                <a:gd name="T71" fmla="*/ 851 h 964"/>
                <a:gd name="T72" fmla="*/ 680 w 794"/>
                <a:gd name="T73" fmla="*/ 851 h 964"/>
                <a:gd name="T74" fmla="*/ 680 w 794"/>
                <a:gd name="T75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4" h="964">
                  <a:moveTo>
                    <a:pt x="680" y="964"/>
                  </a:moveTo>
                  <a:lnTo>
                    <a:pt x="510" y="964"/>
                  </a:lnTo>
                  <a:lnTo>
                    <a:pt x="510" y="851"/>
                  </a:lnTo>
                  <a:lnTo>
                    <a:pt x="170" y="851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0" y="39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24" y="113"/>
                  </a:lnTo>
                  <a:lnTo>
                    <a:pt x="624" y="170"/>
                  </a:lnTo>
                  <a:lnTo>
                    <a:pt x="680" y="170"/>
                  </a:lnTo>
                  <a:lnTo>
                    <a:pt x="680" y="284"/>
                  </a:lnTo>
                  <a:lnTo>
                    <a:pt x="737" y="284"/>
                  </a:lnTo>
                  <a:lnTo>
                    <a:pt x="794" y="284"/>
                  </a:lnTo>
                  <a:lnTo>
                    <a:pt x="794" y="397"/>
                  </a:lnTo>
                  <a:lnTo>
                    <a:pt x="737" y="397"/>
                  </a:lnTo>
                  <a:lnTo>
                    <a:pt x="737" y="680"/>
                  </a:lnTo>
                  <a:lnTo>
                    <a:pt x="794" y="680"/>
                  </a:lnTo>
                  <a:lnTo>
                    <a:pt x="794" y="737"/>
                  </a:lnTo>
                  <a:lnTo>
                    <a:pt x="737" y="737"/>
                  </a:lnTo>
                  <a:lnTo>
                    <a:pt x="737" y="851"/>
                  </a:lnTo>
                  <a:lnTo>
                    <a:pt x="680" y="851"/>
                  </a:lnTo>
                  <a:lnTo>
                    <a:pt x="680" y="96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5" name="Freeform 281"/>
            <p:cNvSpPr>
              <a:spLocks/>
            </p:cNvSpPr>
            <p:nvPr/>
          </p:nvSpPr>
          <p:spPr bwMode="auto">
            <a:xfrm>
              <a:off x="3081" y="1084"/>
              <a:ext cx="567" cy="453"/>
            </a:xfrm>
            <a:custGeom>
              <a:avLst/>
              <a:gdLst>
                <a:gd name="T0" fmla="*/ 453 w 567"/>
                <a:gd name="T1" fmla="*/ 0 h 453"/>
                <a:gd name="T2" fmla="*/ 56 w 567"/>
                <a:gd name="T3" fmla="*/ 0 h 453"/>
                <a:gd name="T4" fmla="*/ 56 w 567"/>
                <a:gd name="T5" fmla="*/ 170 h 453"/>
                <a:gd name="T6" fmla="*/ 0 w 567"/>
                <a:gd name="T7" fmla="*/ 170 h 453"/>
                <a:gd name="T8" fmla="*/ 0 w 567"/>
                <a:gd name="T9" fmla="*/ 453 h 453"/>
                <a:gd name="T10" fmla="*/ 510 w 567"/>
                <a:gd name="T11" fmla="*/ 453 h 453"/>
                <a:gd name="T12" fmla="*/ 510 w 567"/>
                <a:gd name="T13" fmla="*/ 396 h 453"/>
                <a:gd name="T14" fmla="*/ 567 w 567"/>
                <a:gd name="T15" fmla="*/ 396 h 453"/>
                <a:gd name="T16" fmla="*/ 567 w 567"/>
                <a:gd name="T17" fmla="*/ 283 h 453"/>
                <a:gd name="T18" fmla="*/ 510 w 567"/>
                <a:gd name="T19" fmla="*/ 283 h 453"/>
                <a:gd name="T20" fmla="*/ 510 w 567"/>
                <a:gd name="T21" fmla="*/ 113 h 453"/>
                <a:gd name="T22" fmla="*/ 453 w 567"/>
                <a:gd name="T23" fmla="*/ 113 h 453"/>
                <a:gd name="T24" fmla="*/ 453 w 567"/>
                <a:gd name="T2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453">
                  <a:moveTo>
                    <a:pt x="453" y="0"/>
                  </a:moveTo>
                  <a:lnTo>
                    <a:pt x="56" y="0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453"/>
                  </a:lnTo>
                  <a:lnTo>
                    <a:pt x="510" y="453"/>
                  </a:lnTo>
                  <a:lnTo>
                    <a:pt x="510" y="396"/>
                  </a:lnTo>
                  <a:lnTo>
                    <a:pt x="567" y="396"/>
                  </a:lnTo>
                  <a:lnTo>
                    <a:pt x="567" y="283"/>
                  </a:lnTo>
                  <a:lnTo>
                    <a:pt x="510" y="283"/>
                  </a:lnTo>
                  <a:lnTo>
                    <a:pt x="510" y="113"/>
                  </a:lnTo>
                  <a:lnTo>
                    <a:pt x="453" y="113"/>
                  </a:lnTo>
                  <a:lnTo>
                    <a:pt x="45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6" name="Freeform 282"/>
            <p:cNvSpPr>
              <a:spLocks/>
            </p:cNvSpPr>
            <p:nvPr/>
          </p:nvSpPr>
          <p:spPr bwMode="auto">
            <a:xfrm>
              <a:off x="3081" y="1197"/>
              <a:ext cx="1077" cy="850"/>
            </a:xfrm>
            <a:custGeom>
              <a:avLst/>
              <a:gdLst>
                <a:gd name="T0" fmla="*/ 0 w 1077"/>
                <a:gd name="T1" fmla="*/ 340 h 850"/>
                <a:gd name="T2" fmla="*/ 510 w 1077"/>
                <a:gd name="T3" fmla="*/ 340 h 850"/>
                <a:gd name="T4" fmla="*/ 510 w 1077"/>
                <a:gd name="T5" fmla="*/ 283 h 850"/>
                <a:gd name="T6" fmla="*/ 567 w 1077"/>
                <a:gd name="T7" fmla="*/ 283 h 850"/>
                <a:gd name="T8" fmla="*/ 567 w 1077"/>
                <a:gd name="T9" fmla="*/ 170 h 850"/>
                <a:gd name="T10" fmla="*/ 510 w 1077"/>
                <a:gd name="T11" fmla="*/ 170 h 850"/>
                <a:gd name="T12" fmla="*/ 510 w 1077"/>
                <a:gd name="T13" fmla="*/ 0 h 850"/>
                <a:gd name="T14" fmla="*/ 623 w 1077"/>
                <a:gd name="T15" fmla="*/ 0 h 850"/>
                <a:gd name="T16" fmla="*/ 623 w 1077"/>
                <a:gd name="T17" fmla="*/ 57 h 850"/>
                <a:gd name="T18" fmla="*/ 680 w 1077"/>
                <a:gd name="T19" fmla="*/ 57 h 850"/>
                <a:gd name="T20" fmla="*/ 680 w 1077"/>
                <a:gd name="T21" fmla="*/ 113 h 850"/>
                <a:gd name="T22" fmla="*/ 964 w 1077"/>
                <a:gd name="T23" fmla="*/ 113 h 850"/>
                <a:gd name="T24" fmla="*/ 964 w 1077"/>
                <a:gd name="T25" fmla="*/ 227 h 850"/>
                <a:gd name="T26" fmla="*/ 1020 w 1077"/>
                <a:gd name="T27" fmla="*/ 227 h 850"/>
                <a:gd name="T28" fmla="*/ 1020 w 1077"/>
                <a:gd name="T29" fmla="*/ 283 h 850"/>
                <a:gd name="T30" fmla="*/ 1077 w 1077"/>
                <a:gd name="T31" fmla="*/ 283 h 850"/>
                <a:gd name="T32" fmla="*/ 1077 w 1077"/>
                <a:gd name="T33" fmla="*/ 510 h 850"/>
                <a:gd name="T34" fmla="*/ 964 w 1077"/>
                <a:gd name="T35" fmla="*/ 510 h 850"/>
                <a:gd name="T36" fmla="*/ 964 w 1077"/>
                <a:gd name="T37" fmla="*/ 624 h 850"/>
                <a:gd name="T38" fmla="*/ 1077 w 1077"/>
                <a:gd name="T39" fmla="*/ 624 h 850"/>
                <a:gd name="T40" fmla="*/ 1077 w 1077"/>
                <a:gd name="T41" fmla="*/ 680 h 850"/>
                <a:gd name="T42" fmla="*/ 964 w 1077"/>
                <a:gd name="T43" fmla="*/ 680 h 850"/>
                <a:gd name="T44" fmla="*/ 964 w 1077"/>
                <a:gd name="T45" fmla="*/ 850 h 850"/>
                <a:gd name="T46" fmla="*/ 794 w 1077"/>
                <a:gd name="T47" fmla="*/ 850 h 850"/>
                <a:gd name="T48" fmla="*/ 794 w 1077"/>
                <a:gd name="T49" fmla="*/ 794 h 850"/>
                <a:gd name="T50" fmla="*/ 567 w 1077"/>
                <a:gd name="T51" fmla="*/ 794 h 850"/>
                <a:gd name="T52" fmla="*/ 567 w 1077"/>
                <a:gd name="T53" fmla="*/ 737 h 850"/>
                <a:gd name="T54" fmla="*/ 453 w 1077"/>
                <a:gd name="T55" fmla="*/ 737 h 850"/>
                <a:gd name="T56" fmla="*/ 453 w 1077"/>
                <a:gd name="T57" fmla="*/ 680 h 850"/>
                <a:gd name="T58" fmla="*/ 397 w 1077"/>
                <a:gd name="T59" fmla="*/ 680 h 850"/>
                <a:gd name="T60" fmla="*/ 397 w 1077"/>
                <a:gd name="T61" fmla="*/ 624 h 850"/>
                <a:gd name="T62" fmla="*/ 340 w 1077"/>
                <a:gd name="T63" fmla="*/ 624 h 850"/>
                <a:gd name="T64" fmla="*/ 340 w 1077"/>
                <a:gd name="T65" fmla="*/ 567 h 850"/>
                <a:gd name="T66" fmla="*/ 283 w 1077"/>
                <a:gd name="T67" fmla="*/ 567 h 850"/>
                <a:gd name="T68" fmla="*/ 227 w 1077"/>
                <a:gd name="T69" fmla="*/ 567 h 850"/>
                <a:gd name="T70" fmla="*/ 227 w 1077"/>
                <a:gd name="T71" fmla="*/ 454 h 850"/>
                <a:gd name="T72" fmla="*/ 170 w 1077"/>
                <a:gd name="T73" fmla="*/ 454 h 850"/>
                <a:gd name="T74" fmla="*/ 170 w 1077"/>
                <a:gd name="T75" fmla="*/ 397 h 850"/>
                <a:gd name="T76" fmla="*/ 0 w 1077"/>
                <a:gd name="T77" fmla="*/ 397 h 850"/>
                <a:gd name="T78" fmla="*/ 0 w 1077"/>
                <a:gd name="T79" fmla="*/ 34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7" h="850">
                  <a:moveTo>
                    <a:pt x="0" y="340"/>
                  </a:moveTo>
                  <a:lnTo>
                    <a:pt x="510" y="340"/>
                  </a:lnTo>
                  <a:lnTo>
                    <a:pt x="510" y="283"/>
                  </a:lnTo>
                  <a:lnTo>
                    <a:pt x="567" y="283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0"/>
                  </a:lnTo>
                  <a:lnTo>
                    <a:pt x="623" y="0"/>
                  </a:lnTo>
                  <a:lnTo>
                    <a:pt x="623" y="57"/>
                  </a:lnTo>
                  <a:lnTo>
                    <a:pt x="680" y="57"/>
                  </a:lnTo>
                  <a:lnTo>
                    <a:pt x="680" y="113"/>
                  </a:lnTo>
                  <a:lnTo>
                    <a:pt x="964" y="113"/>
                  </a:lnTo>
                  <a:lnTo>
                    <a:pt x="964" y="227"/>
                  </a:lnTo>
                  <a:lnTo>
                    <a:pt x="1020" y="227"/>
                  </a:lnTo>
                  <a:lnTo>
                    <a:pt x="1020" y="283"/>
                  </a:lnTo>
                  <a:lnTo>
                    <a:pt x="1077" y="283"/>
                  </a:lnTo>
                  <a:lnTo>
                    <a:pt x="1077" y="510"/>
                  </a:lnTo>
                  <a:lnTo>
                    <a:pt x="964" y="510"/>
                  </a:lnTo>
                  <a:lnTo>
                    <a:pt x="964" y="624"/>
                  </a:lnTo>
                  <a:lnTo>
                    <a:pt x="1077" y="624"/>
                  </a:lnTo>
                  <a:lnTo>
                    <a:pt x="1077" y="680"/>
                  </a:lnTo>
                  <a:lnTo>
                    <a:pt x="964" y="680"/>
                  </a:lnTo>
                  <a:lnTo>
                    <a:pt x="964" y="850"/>
                  </a:lnTo>
                  <a:lnTo>
                    <a:pt x="794" y="850"/>
                  </a:lnTo>
                  <a:lnTo>
                    <a:pt x="794" y="794"/>
                  </a:lnTo>
                  <a:lnTo>
                    <a:pt x="567" y="794"/>
                  </a:lnTo>
                  <a:lnTo>
                    <a:pt x="567" y="737"/>
                  </a:lnTo>
                  <a:lnTo>
                    <a:pt x="453" y="737"/>
                  </a:lnTo>
                  <a:lnTo>
                    <a:pt x="453" y="680"/>
                  </a:lnTo>
                  <a:lnTo>
                    <a:pt x="397" y="680"/>
                  </a:lnTo>
                  <a:lnTo>
                    <a:pt x="397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0" y="397"/>
                  </a:lnTo>
                  <a:lnTo>
                    <a:pt x="0" y="34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7" name="Freeform 283"/>
            <p:cNvSpPr>
              <a:spLocks/>
            </p:cNvSpPr>
            <p:nvPr/>
          </p:nvSpPr>
          <p:spPr bwMode="auto">
            <a:xfrm>
              <a:off x="3024" y="1594"/>
              <a:ext cx="1021" cy="964"/>
            </a:xfrm>
            <a:custGeom>
              <a:avLst/>
              <a:gdLst>
                <a:gd name="T0" fmla="*/ 680 w 1021"/>
                <a:gd name="T1" fmla="*/ 964 h 964"/>
                <a:gd name="T2" fmla="*/ 737 w 1021"/>
                <a:gd name="T3" fmla="*/ 964 h 964"/>
                <a:gd name="T4" fmla="*/ 737 w 1021"/>
                <a:gd name="T5" fmla="*/ 850 h 964"/>
                <a:gd name="T6" fmla="*/ 794 w 1021"/>
                <a:gd name="T7" fmla="*/ 850 h 964"/>
                <a:gd name="T8" fmla="*/ 794 w 1021"/>
                <a:gd name="T9" fmla="*/ 794 h 964"/>
                <a:gd name="T10" fmla="*/ 851 w 1021"/>
                <a:gd name="T11" fmla="*/ 794 h 964"/>
                <a:gd name="T12" fmla="*/ 851 w 1021"/>
                <a:gd name="T13" fmla="*/ 737 h 964"/>
                <a:gd name="T14" fmla="*/ 907 w 1021"/>
                <a:gd name="T15" fmla="*/ 737 h 964"/>
                <a:gd name="T16" fmla="*/ 907 w 1021"/>
                <a:gd name="T17" fmla="*/ 624 h 964"/>
                <a:gd name="T18" fmla="*/ 964 w 1021"/>
                <a:gd name="T19" fmla="*/ 624 h 964"/>
                <a:gd name="T20" fmla="*/ 964 w 1021"/>
                <a:gd name="T21" fmla="*/ 567 h 964"/>
                <a:gd name="T22" fmla="*/ 1021 w 1021"/>
                <a:gd name="T23" fmla="*/ 567 h 964"/>
                <a:gd name="T24" fmla="*/ 1021 w 1021"/>
                <a:gd name="T25" fmla="*/ 453 h 964"/>
                <a:gd name="T26" fmla="*/ 851 w 1021"/>
                <a:gd name="T27" fmla="*/ 453 h 964"/>
                <a:gd name="T28" fmla="*/ 851 w 1021"/>
                <a:gd name="T29" fmla="*/ 397 h 964"/>
                <a:gd name="T30" fmla="*/ 624 w 1021"/>
                <a:gd name="T31" fmla="*/ 397 h 964"/>
                <a:gd name="T32" fmla="*/ 624 w 1021"/>
                <a:gd name="T33" fmla="*/ 340 h 964"/>
                <a:gd name="T34" fmla="*/ 510 w 1021"/>
                <a:gd name="T35" fmla="*/ 340 h 964"/>
                <a:gd name="T36" fmla="*/ 510 w 1021"/>
                <a:gd name="T37" fmla="*/ 283 h 964"/>
                <a:gd name="T38" fmla="*/ 454 w 1021"/>
                <a:gd name="T39" fmla="*/ 283 h 964"/>
                <a:gd name="T40" fmla="*/ 454 w 1021"/>
                <a:gd name="T41" fmla="*/ 227 h 964"/>
                <a:gd name="T42" fmla="*/ 397 w 1021"/>
                <a:gd name="T43" fmla="*/ 227 h 964"/>
                <a:gd name="T44" fmla="*/ 397 w 1021"/>
                <a:gd name="T45" fmla="*/ 170 h 964"/>
                <a:gd name="T46" fmla="*/ 284 w 1021"/>
                <a:gd name="T47" fmla="*/ 170 h 964"/>
                <a:gd name="T48" fmla="*/ 284 w 1021"/>
                <a:gd name="T49" fmla="*/ 57 h 964"/>
                <a:gd name="T50" fmla="*/ 227 w 1021"/>
                <a:gd name="T51" fmla="*/ 57 h 964"/>
                <a:gd name="T52" fmla="*/ 227 w 1021"/>
                <a:gd name="T53" fmla="*/ 0 h 964"/>
                <a:gd name="T54" fmla="*/ 57 w 1021"/>
                <a:gd name="T55" fmla="*/ 0 h 964"/>
                <a:gd name="T56" fmla="*/ 57 w 1021"/>
                <a:gd name="T57" fmla="*/ 57 h 964"/>
                <a:gd name="T58" fmla="*/ 0 w 1021"/>
                <a:gd name="T59" fmla="*/ 57 h 964"/>
                <a:gd name="T60" fmla="*/ 0 w 1021"/>
                <a:gd name="T61" fmla="*/ 227 h 964"/>
                <a:gd name="T62" fmla="*/ 113 w 1021"/>
                <a:gd name="T63" fmla="*/ 227 h 964"/>
                <a:gd name="T64" fmla="*/ 113 w 1021"/>
                <a:gd name="T65" fmla="*/ 340 h 964"/>
                <a:gd name="T66" fmla="*/ 170 w 1021"/>
                <a:gd name="T67" fmla="*/ 340 h 964"/>
                <a:gd name="T68" fmla="*/ 170 w 1021"/>
                <a:gd name="T69" fmla="*/ 397 h 964"/>
                <a:gd name="T70" fmla="*/ 397 w 1021"/>
                <a:gd name="T71" fmla="*/ 397 h 964"/>
                <a:gd name="T72" fmla="*/ 397 w 1021"/>
                <a:gd name="T73" fmla="*/ 680 h 964"/>
                <a:gd name="T74" fmla="*/ 340 w 1021"/>
                <a:gd name="T75" fmla="*/ 680 h 964"/>
                <a:gd name="T76" fmla="*/ 340 w 1021"/>
                <a:gd name="T77" fmla="*/ 737 h 964"/>
                <a:gd name="T78" fmla="*/ 340 w 1021"/>
                <a:gd name="T79" fmla="*/ 794 h 964"/>
                <a:gd name="T80" fmla="*/ 397 w 1021"/>
                <a:gd name="T81" fmla="*/ 794 h 964"/>
                <a:gd name="T82" fmla="*/ 397 w 1021"/>
                <a:gd name="T83" fmla="*/ 964 h 964"/>
                <a:gd name="T84" fmla="*/ 454 w 1021"/>
                <a:gd name="T85" fmla="*/ 964 h 964"/>
                <a:gd name="T86" fmla="*/ 454 w 1021"/>
                <a:gd name="T87" fmla="*/ 907 h 964"/>
                <a:gd name="T88" fmla="*/ 680 w 1021"/>
                <a:gd name="T89" fmla="*/ 907 h 964"/>
                <a:gd name="T90" fmla="*/ 680 w 1021"/>
                <a:gd name="T91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21" h="964">
                  <a:moveTo>
                    <a:pt x="680" y="964"/>
                  </a:moveTo>
                  <a:lnTo>
                    <a:pt x="737" y="964"/>
                  </a:lnTo>
                  <a:lnTo>
                    <a:pt x="737" y="850"/>
                  </a:lnTo>
                  <a:lnTo>
                    <a:pt x="794" y="850"/>
                  </a:lnTo>
                  <a:lnTo>
                    <a:pt x="794" y="794"/>
                  </a:lnTo>
                  <a:lnTo>
                    <a:pt x="851" y="794"/>
                  </a:lnTo>
                  <a:lnTo>
                    <a:pt x="851" y="737"/>
                  </a:lnTo>
                  <a:lnTo>
                    <a:pt x="907" y="737"/>
                  </a:lnTo>
                  <a:lnTo>
                    <a:pt x="907" y="624"/>
                  </a:lnTo>
                  <a:lnTo>
                    <a:pt x="964" y="624"/>
                  </a:lnTo>
                  <a:lnTo>
                    <a:pt x="964" y="567"/>
                  </a:lnTo>
                  <a:lnTo>
                    <a:pt x="1021" y="567"/>
                  </a:lnTo>
                  <a:lnTo>
                    <a:pt x="1021" y="453"/>
                  </a:lnTo>
                  <a:lnTo>
                    <a:pt x="851" y="453"/>
                  </a:lnTo>
                  <a:lnTo>
                    <a:pt x="851" y="397"/>
                  </a:lnTo>
                  <a:lnTo>
                    <a:pt x="624" y="397"/>
                  </a:lnTo>
                  <a:lnTo>
                    <a:pt x="624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454" y="283"/>
                  </a:lnTo>
                  <a:lnTo>
                    <a:pt x="454" y="227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397" y="397"/>
                  </a:lnTo>
                  <a:lnTo>
                    <a:pt x="397" y="680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340" y="794"/>
                  </a:lnTo>
                  <a:lnTo>
                    <a:pt x="397" y="794"/>
                  </a:lnTo>
                  <a:lnTo>
                    <a:pt x="397" y="964"/>
                  </a:lnTo>
                  <a:lnTo>
                    <a:pt x="454" y="964"/>
                  </a:lnTo>
                  <a:lnTo>
                    <a:pt x="454" y="907"/>
                  </a:lnTo>
                  <a:lnTo>
                    <a:pt x="680" y="907"/>
                  </a:lnTo>
                  <a:lnTo>
                    <a:pt x="680" y="96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9" name="Freeform 285"/>
            <p:cNvSpPr>
              <a:spLocks/>
            </p:cNvSpPr>
            <p:nvPr/>
          </p:nvSpPr>
          <p:spPr bwMode="auto">
            <a:xfrm>
              <a:off x="2457" y="1707"/>
              <a:ext cx="964" cy="851"/>
            </a:xfrm>
            <a:custGeom>
              <a:avLst/>
              <a:gdLst>
                <a:gd name="T0" fmla="*/ 57 w 964"/>
                <a:gd name="T1" fmla="*/ 454 h 851"/>
                <a:gd name="T2" fmla="*/ 57 w 964"/>
                <a:gd name="T3" fmla="*/ 567 h 851"/>
                <a:gd name="T4" fmla="*/ 113 w 964"/>
                <a:gd name="T5" fmla="*/ 567 h 851"/>
                <a:gd name="T6" fmla="*/ 113 w 964"/>
                <a:gd name="T7" fmla="*/ 681 h 851"/>
                <a:gd name="T8" fmla="*/ 57 w 964"/>
                <a:gd name="T9" fmla="*/ 681 h 851"/>
                <a:gd name="T10" fmla="*/ 57 w 964"/>
                <a:gd name="T11" fmla="*/ 737 h 851"/>
                <a:gd name="T12" fmla="*/ 0 w 964"/>
                <a:gd name="T13" fmla="*/ 737 h 851"/>
                <a:gd name="T14" fmla="*/ 0 w 964"/>
                <a:gd name="T15" fmla="*/ 794 h 851"/>
                <a:gd name="T16" fmla="*/ 227 w 964"/>
                <a:gd name="T17" fmla="*/ 794 h 851"/>
                <a:gd name="T18" fmla="*/ 227 w 964"/>
                <a:gd name="T19" fmla="*/ 737 h 851"/>
                <a:gd name="T20" fmla="*/ 454 w 964"/>
                <a:gd name="T21" fmla="*/ 737 h 851"/>
                <a:gd name="T22" fmla="*/ 454 w 964"/>
                <a:gd name="T23" fmla="*/ 681 h 851"/>
                <a:gd name="T24" fmla="*/ 567 w 964"/>
                <a:gd name="T25" fmla="*/ 681 h 851"/>
                <a:gd name="T26" fmla="*/ 567 w 964"/>
                <a:gd name="T27" fmla="*/ 624 h 851"/>
                <a:gd name="T28" fmla="*/ 737 w 964"/>
                <a:gd name="T29" fmla="*/ 624 h 851"/>
                <a:gd name="T30" fmla="*/ 737 w 964"/>
                <a:gd name="T31" fmla="*/ 737 h 851"/>
                <a:gd name="T32" fmla="*/ 794 w 964"/>
                <a:gd name="T33" fmla="*/ 737 h 851"/>
                <a:gd name="T34" fmla="*/ 794 w 964"/>
                <a:gd name="T35" fmla="*/ 794 h 851"/>
                <a:gd name="T36" fmla="*/ 907 w 964"/>
                <a:gd name="T37" fmla="*/ 794 h 851"/>
                <a:gd name="T38" fmla="*/ 907 w 964"/>
                <a:gd name="T39" fmla="*/ 851 h 851"/>
                <a:gd name="T40" fmla="*/ 964 w 964"/>
                <a:gd name="T41" fmla="*/ 851 h 851"/>
                <a:gd name="T42" fmla="*/ 964 w 964"/>
                <a:gd name="T43" fmla="*/ 681 h 851"/>
                <a:gd name="T44" fmla="*/ 907 w 964"/>
                <a:gd name="T45" fmla="*/ 681 h 851"/>
                <a:gd name="T46" fmla="*/ 907 w 964"/>
                <a:gd name="T47" fmla="*/ 567 h 851"/>
                <a:gd name="T48" fmla="*/ 964 w 964"/>
                <a:gd name="T49" fmla="*/ 567 h 851"/>
                <a:gd name="T50" fmla="*/ 964 w 964"/>
                <a:gd name="T51" fmla="*/ 284 h 851"/>
                <a:gd name="T52" fmla="*/ 737 w 964"/>
                <a:gd name="T53" fmla="*/ 284 h 851"/>
                <a:gd name="T54" fmla="*/ 737 w 964"/>
                <a:gd name="T55" fmla="*/ 227 h 851"/>
                <a:gd name="T56" fmla="*/ 680 w 964"/>
                <a:gd name="T57" fmla="*/ 227 h 851"/>
                <a:gd name="T58" fmla="*/ 680 w 964"/>
                <a:gd name="T59" fmla="*/ 114 h 851"/>
                <a:gd name="T60" fmla="*/ 567 w 964"/>
                <a:gd name="T61" fmla="*/ 114 h 851"/>
                <a:gd name="T62" fmla="*/ 567 w 964"/>
                <a:gd name="T63" fmla="*/ 0 h 851"/>
                <a:gd name="T64" fmla="*/ 510 w 964"/>
                <a:gd name="T65" fmla="*/ 0 h 851"/>
                <a:gd name="T66" fmla="*/ 510 w 964"/>
                <a:gd name="T67" fmla="*/ 57 h 851"/>
                <a:gd name="T68" fmla="*/ 454 w 964"/>
                <a:gd name="T69" fmla="*/ 57 h 851"/>
                <a:gd name="T70" fmla="*/ 454 w 964"/>
                <a:gd name="T71" fmla="*/ 170 h 851"/>
                <a:gd name="T72" fmla="*/ 397 w 964"/>
                <a:gd name="T73" fmla="*/ 170 h 851"/>
                <a:gd name="T74" fmla="*/ 397 w 964"/>
                <a:gd name="T75" fmla="*/ 340 h 851"/>
                <a:gd name="T76" fmla="*/ 227 w 964"/>
                <a:gd name="T77" fmla="*/ 340 h 851"/>
                <a:gd name="T78" fmla="*/ 227 w 964"/>
                <a:gd name="T79" fmla="*/ 397 h 851"/>
                <a:gd name="T80" fmla="*/ 170 w 964"/>
                <a:gd name="T81" fmla="*/ 397 h 851"/>
                <a:gd name="T82" fmla="*/ 170 w 964"/>
                <a:gd name="T83" fmla="*/ 454 h 851"/>
                <a:gd name="T84" fmla="*/ 57 w 964"/>
                <a:gd name="T85" fmla="*/ 454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64" h="851">
                  <a:moveTo>
                    <a:pt x="57" y="454"/>
                  </a:moveTo>
                  <a:lnTo>
                    <a:pt x="57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57" y="681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794"/>
                  </a:lnTo>
                  <a:lnTo>
                    <a:pt x="227" y="794"/>
                  </a:lnTo>
                  <a:lnTo>
                    <a:pt x="227" y="737"/>
                  </a:lnTo>
                  <a:lnTo>
                    <a:pt x="454" y="737"/>
                  </a:lnTo>
                  <a:lnTo>
                    <a:pt x="454" y="681"/>
                  </a:lnTo>
                  <a:lnTo>
                    <a:pt x="567" y="681"/>
                  </a:lnTo>
                  <a:lnTo>
                    <a:pt x="567" y="624"/>
                  </a:lnTo>
                  <a:lnTo>
                    <a:pt x="737" y="624"/>
                  </a:lnTo>
                  <a:lnTo>
                    <a:pt x="737" y="737"/>
                  </a:lnTo>
                  <a:lnTo>
                    <a:pt x="794" y="737"/>
                  </a:lnTo>
                  <a:lnTo>
                    <a:pt x="794" y="794"/>
                  </a:lnTo>
                  <a:lnTo>
                    <a:pt x="907" y="794"/>
                  </a:lnTo>
                  <a:lnTo>
                    <a:pt x="907" y="851"/>
                  </a:lnTo>
                  <a:lnTo>
                    <a:pt x="964" y="851"/>
                  </a:lnTo>
                  <a:lnTo>
                    <a:pt x="964" y="681"/>
                  </a:lnTo>
                  <a:lnTo>
                    <a:pt x="907" y="681"/>
                  </a:lnTo>
                  <a:lnTo>
                    <a:pt x="907" y="567"/>
                  </a:lnTo>
                  <a:lnTo>
                    <a:pt x="964" y="567"/>
                  </a:lnTo>
                  <a:lnTo>
                    <a:pt x="964" y="284"/>
                  </a:lnTo>
                  <a:lnTo>
                    <a:pt x="737" y="284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54" y="57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340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57" y="45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1" name="Freeform 287"/>
            <p:cNvSpPr>
              <a:spLocks/>
            </p:cNvSpPr>
            <p:nvPr/>
          </p:nvSpPr>
          <p:spPr bwMode="auto">
            <a:xfrm>
              <a:off x="3818" y="3578"/>
              <a:ext cx="283" cy="454"/>
            </a:xfrm>
            <a:custGeom>
              <a:avLst/>
              <a:gdLst>
                <a:gd name="T0" fmla="*/ 113 w 283"/>
                <a:gd name="T1" fmla="*/ 0 h 454"/>
                <a:gd name="T2" fmla="*/ 113 w 283"/>
                <a:gd name="T3" fmla="*/ 227 h 454"/>
                <a:gd name="T4" fmla="*/ 57 w 283"/>
                <a:gd name="T5" fmla="*/ 227 h 454"/>
                <a:gd name="T6" fmla="*/ 57 w 283"/>
                <a:gd name="T7" fmla="*/ 341 h 454"/>
                <a:gd name="T8" fmla="*/ 0 w 283"/>
                <a:gd name="T9" fmla="*/ 341 h 454"/>
                <a:gd name="T10" fmla="*/ 0 w 283"/>
                <a:gd name="T11" fmla="*/ 454 h 454"/>
                <a:gd name="T12" fmla="*/ 113 w 283"/>
                <a:gd name="T13" fmla="*/ 454 h 454"/>
                <a:gd name="T14" fmla="*/ 113 w 283"/>
                <a:gd name="T15" fmla="*/ 397 h 454"/>
                <a:gd name="T16" fmla="*/ 283 w 283"/>
                <a:gd name="T17" fmla="*/ 397 h 454"/>
                <a:gd name="T18" fmla="*/ 283 w 283"/>
                <a:gd name="T19" fmla="*/ 341 h 454"/>
                <a:gd name="T20" fmla="*/ 227 w 283"/>
                <a:gd name="T21" fmla="*/ 341 h 454"/>
                <a:gd name="T22" fmla="*/ 227 w 283"/>
                <a:gd name="T23" fmla="*/ 227 h 454"/>
                <a:gd name="T24" fmla="*/ 283 w 283"/>
                <a:gd name="T25" fmla="*/ 227 h 454"/>
                <a:gd name="T26" fmla="*/ 283 w 283"/>
                <a:gd name="T27" fmla="*/ 57 h 454"/>
                <a:gd name="T28" fmla="*/ 227 w 283"/>
                <a:gd name="T29" fmla="*/ 57 h 454"/>
                <a:gd name="T30" fmla="*/ 227 w 283"/>
                <a:gd name="T31" fmla="*/ 0 h 454"/>
                <a:gd name="T32" fmla="*/ 113 w 283"/>
                <a:gd name="T3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3" h="454">
                  <a:moveTo>
                    <a:pt x="113" y="0"/>
                  </a:moveTo>
                  <a:lnTo>
                    <a:pt x="113" y="227"/>
                  </a:lnTo>
                  <a:lnTo>
                    <a:pt x="57" y="227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283" y="397"/>
                  </a:lnTo>
                  <a:lnTo>
                    <a:pt x="283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283" y="227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2" name="Freeform 288"/>
            <p:cNvSpPr>
              <a:spLocks/>
            </p:cNvSpPr>
            <p:nvPr/>
          </p:nvSpPr>
          <p:spPr bwMode="auto">
            <a:xfrm>
              <a:off x="3761" y="3975"/>
              <a:ext cx="397" cy="341"/>
            </a:xfrm>
            <a:custGeom>
              <a:avLst/>
              <a:gdLst>
                <a:gd name="T0" fmla="*/ 114 w 397"/>
                <a:gd name="T1" fmla="*/ 57 h 341"/>
                <a:gd name="T2" fmla="*/ 114 w 397"/>
                <a:gd name="T3" fmla="*/ 114 h 341"/>
                <a:gd name="T4" fmla="*/ 0 w 397"/>
                <a:gd name="T5" fmla="*/ 114 h 341"/>
                <a:gd name="T6" fmla="*/ 0 w 397"/>
                <a:gd name="T7" fmla="*/ 341 h 341"/>
                <a:gd name="T8" fmla="*/ 340 w 397"/>
                <a:gd name="T9" fmla="*/ 341 h 341"/>
                <a:gd name="T10" fmla="*/ 340 w 397"/>
                <a:gd name="T11" fmla="*/ 284 h 341"/>
                <a:gd name="T12" fmla="*/ 397 w 397"/>
                <a:gd name="T13" fmla="*/ 284 h 341"/>
                <a:gd name="T14" fmla="*/ 397 w 397"/>
                <a:gd name="T15" fmla="*/ 170 h 341"/>
                <a:gd name="T16" fmla="*/ 284 w 397"/>
                <a:gd name="T17" fmla="*/ 170 h 341"/>
                <a:gd name="T18" fmla="*/ 284 w 397"/>
                <a:gd name="T19" fmla="*/ 114 h 341"/>
                <a:gd name="T20" fmla="*/ 340 w 397"/>
                <a:gd name="T21" fmla="*/ 114 h 341"/>
                <a:gd name="T22" fmla="*/ 340 w 397"/>
                <a:gd name="T23" fmla="*/ 57 h 341"/>
                <a:gd name="T24" fmla="*/ 284 w 397"/>
                <a:gd name="T25" fmla="*/ 57 h 341"/>
                <a:gd name="T26" fmla="*/ 284 w 397"/>
                <a:gd name="T27" fmla="*/ 0 h 341"/>
                <a:gd name="T28" fmla="*/ 170 w 397"/>
                <a:gd name="T29" fmla="*/ 0 h 341"/>
                <a:gd name="T30" fmla="*/ 170 w 397"/>
                <a:gd name="T31" fmla="*/ 57 h 341"/>
                <a:gd name="T32" fmla="*/ 114 w 397"/>
                <a:gd name="T33" fmla="*/ 5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341">
                  <a:moveTo>
                    <a:pt x="114" y="57"/>
                  </a:moveTo>
                  <a:lnTo>
                    <a:pt x="114" y="114"/>
                  </a:lnTo>
                  <a:lnTo>
                    <a:pt x="0" y="114"/>
                  </a:lnTo>
                  <a:lnTo>
                    <a:pt x="0" y="341"/>
                  </a:lnTo>
                  <a:lnTo>
                    <a:pt x="340" y="341"/>
                  </a:lnTo>
                  <a:lnTo>
                    <a:pt x="340" y="284"/>
                  </a:lnTo>
                  <a:lnTo>
                    <a:pt x="397" y="284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4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3" name="Freeform 289"/>
            <p:cNvSpPr>
              <a:spLocks/>
            </p:cNvSpPr>
            <p:nvPr/>
          </p:nvSpPr>
          <p:spPr bwMode="auto">
            <a:xfrm>
              <a:off x="3081" y="3975"/>
              <a:ext cx="794" cy="511"/>
            </a:xfrm>
            <a:custGeom>
              <a:avLst/>
              <a:gdLst>
                <a:gd name="T0" fmla="*/ 680 w 794"/>
                <a:gd name="T1" fmla="*/ 341 h 511"/>
                <a:gd name="T2" fmla="*/ 567 w 794"/>
                <a:gd name="T3" fmla="*/ 341 h 511"/>
                <a:gd name="T4" fmla="*/ 567 w 794"/>
                <a:gd name="T5" fmla="*/ 284 h 511"/>
                <a:gd name="T6" fmla="*/ 453 w 794"/>
                <a:gd name="T7" fmla="*/ 284 h 511"/>
                <a:gd name="T8" fmla="*/ 453 w 794"/>
                <a:gd name="T9" fmla="*/ 341 h 511"/>
                <a:gd name="T10" fmla="*/ 340 w 794"/>
                <a:gd name="T11" fmla="*/ 341 h 511"/>
                <a:gd name="T12" fmla="*/ 340 w 794"/>
                <a:gd name="T13" fmla="*/ 397 h 511"/>
                <a:gd name="T14" fmla="*/ 227 w 794"/>
                <a:gd name="T15" fmla="*/ 397 h 511"/>
                <a:gd name="T16" fmla="*/ 227 w 794"/>
                <a:gd name="T17" fmla="*/ 454 h 511"/>
                <a:gd name="T18" fmla="*/ 170 w 794"/>
                <a:gd name="T19" fmla="*/ 454 h 511"/>
                <a:gd name="T20" fmla="*/ 170 w 794"/>
                <a:gd name="T21" fmla="*/ 511 h 511"/>
                <a:gd name="T22" fmla="*/ 0 w 794"/>
                <a:gd name="T23" fmla="*/ 511 h 511"/>
                <a:gd name="T24" fmla="*/ 0 w 794"/>
                <a:gd name="T25" fmla="*/ 227 h 511"/>
                <a:gd name="T26" fmla="*/ 56 w 794"/>
                <a:gd name="T27" fmla="*/ 227 h 511"/>
                <a:gd name="T28" fmla="*/ 56 w 794"/>
                <a:gd name="T29" fmla="*/ 170 h 511"/>
                <a:gd name="T30" fmla="*/ 113 w 794"/>
                <a:gd name="T31" fmla="*/ 170 h 511"/>
                <a:gd name="T32" fmla="*/ 113 w 794"/>
                <a:gd name="T33" fmla="*/ 227 h 511"/>
                <a:gd name="T34" fmla="*/ 170 w 794"/>
                <a:gd name="T35" fmla="*/ 227 h 511"/>
                <a:gd name="T36" fmla="*/ 170 w 794"/>
                <a:gd name="T37" fmla="*/ 170 h 511"/>
                <a:gd name="T38" fmla="*/ 283 w 794"/>
                <a:gd name="T39" fmla="*/ 170 h 511"/>
                <a:gd name="T40" fmla="*/ 283 w 794"/>
                <a:gd name="T41" fmla="*/ 57 h 511"/>
                <a:gd name="T42" fmla="*/ 567 w 794"/>
                <a:gd name="T43" fmla="*/ 57 h 511"/>
                <a:gd name="T44" fmla="*/ 567 w 794"/>
                <a:gd name="T45" fmla="*/ 0 h 511"/>
                <a:gd name="T46" fmla="*/ 737 w 794"/>
                <a:gd name="T47" fmla="*/ 0 h 511"/>
                <a:gd name="T48" fmla="*/ 737 w 794"/>
                <a:gd name="T49" fmla="*/ 57 h 511"/>
                <a:gd name="T50" fmla="*/ 794 w 794"/>
                <a:gd name="T51" fmla="*/ 57 h 511"/>
                <a:gd name="T52" fmla="*/ 794 w 794"/>
                <a:gd name="T53" fmla="*/ 114 h 511"/>
                <a:gd name="T54" fmla="*/ 680 w 794"/>
                <a:gd name="T55" fmla="*/ 114 h 511"/>
                <a:gd name="T56" fmla="*/ 680 w 794"/>
                <a:gd name="T57" fmla="*/ 34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94" h="511">
                  <a:moveTo>
                    <a:pt x="680" y="341"/>
                  </a:moveTo>
                  <a:lnTo>
                    <a:pt x="567" y="341"/>
                  </a:lnTo>
                  <a:lnTo>
                    <a:pt x="567" y="284"/>
                  </a:lnTo>
                  <a:lnTo>
                    <a:pt x="453" y="284"/>
                  </a:lnTo>
                  <a:lnTo>
                    <a:pt x="453" y="341"/>
                  </a:lnTo>
                  <a:lnTo>
                    <a:pt x="340" y="341"/>
                  </a:lnTo>
                  <a:lnTo>
                    <a:pt x="340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70" y="511"/>
                  </a:lnTo>
                  <a:lnTo>
                    <a:pt x="0" y="511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283" y="170"/>
                  </a:lnTo>
                  <a:lnTo>
                    <a:pt x="283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680" y="114"/>
                  </a:lnTo>
                  <a:lnTo>
                    <a:pt x="680" y="34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5" name="Freeform 291"/>
            <p:cNvSpPr>
              <a:spLocks/>
            </p:cNvSpPr>
            <p:nvPr/>
          </p:nvSpPr>
          <p:spPr bwMode="auto">
            <a:xfrm>
              <a:off x="2457" y="4372"/>
              <a:ext cx="1134" cy="1191"/>
            </a:xfrm>
            <a:custGeom>
              <a:avLst/>
              <a:gdLst>
                <a:gd name="T0" fmla="*/ 454 w 1134"/>
                <a:gd name="T1" fmla="*/ 1191 h 1191"/>
                <a:gd name="T2" fmla="*/ 510 w 1134"/>
                <a:gd name="T3" fmla="*/ 1191 h 1191"/>
                <a:gd name="T4" fmla="*/ 510 w 1134"/>
                <a:gd name="T5" fmla="*/ 1134 h 1191"/>
                <a:gd name="T6" fmla="*/ 567 w 1134"/>
                <a:gd name="T7" fmla="*/ 1134 h 1191"/>
                <a:gd name="T8" fmla="*/ 567 w 1134"/>
                <a:gd name="T9" fmla="*/ 1191 h 1191"/>
                <a:gd name="T10" fmla="*/ 624 w 1134"/>
                <a:gd name="T11" fmla="*/ 1191 h 1191"/>
                <a:gd name="T12" fmla="*/ 624 w 1134"/>
                <a:gd name="T13" fmla="*/ 1134 h 1191"/>
                <a:gd name="T14" fmla="*/ 680 w 1134"/>
                <a:gd name="T15" fmla="*/ 1134 h 1191"/>
                <a:gd name="T16" fmla="*/ 680 w 1134"/>
                <a:gd name="T17" fmla="*/ 1021 h 1191"/>
                <a:gd name="T18" fmla="*/ 624 w 1134"/>
                <a:gd name="T19" fmla="*/ 1021 h 1191"/>
                <a:gd name="T20" fmla="*/ 624 w 1134"/>
                <a:gd name="T21" fmla="*/ 907 h 1191"/>
                <a:gd name="T22" fmla="*/ 680 w 1134"/>
                <a:gd name="T23" fmla="*/ 907 h 1191"/>
                <a:gd name="T24" fmla="*/ 680 w 1134"/>
                <a:gd name="T25" fmla="*/ 794 h 1191"/>
                <a:gd name="T26" fmla="*/ 737 w 1134"/>
                <a:gd name="T27" fmla="*/ 794 h 1191"/>
                <a:gd name="T28" fmla="*/ 737 w 1134"/>
                <a:gd name="T29" fmla="*/ 737 h 1191"/>
                <a:gd name="T30" fmla="*/ 794 w 1134"/>
                <a:gd name="T31" fmla="*/ 737 h 1191"/>
                <a:gd name="T32" fmla="*/ 794 w 1134"/>
                <a:gd name="T33" fmla="*/ 567 h 1191"/>
                <a:gd name="T34" fmla="*/ 1021 w 1134"/>
                <a:gd name="T35" fmla="*/ 567 h 1191"/>
                <a:gd name="T36" fmla="*/ 1021 w 1134"/>
                <a:gd name="T37" fmla="*/ 511 h 1191"/>
                <a:gd name="T38" fmla="*/ 1077 w 1134"/>
                <a:gd name="T39" fmla="*/ 511 h 1191"/>
                <a:gd name="T40" fmla="*/ 1077 w 1134"/>
                <a:gd name="T41" fmla="*/ 170 h 1191"/>
                <a:gd name="T42" fmla="*/ 1134 w 1134"/>
                <a:gd name="T43" fmla="*/ 170 h 1191"/>
                <a:gd name="T44" fmla="*/ 1134 w 1134"/>
                <a:gd name="T45" fmla="*/ 0 h 1191"/>
                <a:gd name="T46" fmla="*/ 1077 w 1134"/>
                <a:gd name="T47" fmla="*/ 0 h 1191"/>
                <a:gd name="T48" fmla="*/ 1077 w 1134"/>
                <a:gd name="T49" fmla="*/ 57 h 1191"/>
                <a:gd name="T50" fmla="*/ 964 w 1134"/>
                <a:gd name="T51" fmla="*/ 57 h 1191"/>
                <a:gd name="T52" fmla="*/ 964 w 1134"/>
                <a:gd name="T53" fmla="*/ 114 h 1191"/>
                <a:gd name="T54" fmla="*/ 851 w 1134"/>
                <a:gd name="T55" fmla="*/ 114 h 1191"/>
                <a:gd name="T56" fmla="*/ 851 w 1134"/>
                <a:gd name="T57" fmla="*/ 227 h 1191"/>
                <a:gd name="T58" fmla="*/ 794 w 1134"/>
                <a:gd name="T59" fmla="*/ 227 h 1191"/>
                <a:gd name="T60" fmla="*/ 794 w 1134"/>
                <a:gd name="T61" fmla="*/ 340 h 1191"/>
                <a:gd name="T62" fmla="*/ 680 w 1134"/>
                <a:gd name="T63" fmla="*/ 340 h 1191"/>
                <a:gd name="T64" fmla="*/ 680 w 1134"/>
                <a:gd name="T65" fmla="*/ 227 h 1191"/>
                <a:gd name="T66" fmla="*/ 624 w 1134"/>
                <a:gd name="T67" fmla="*/ 227 h 1191"/>
                <a:gd name="T68" fmla="*/ 624 w 1134"/>
                <a:gd name="T69" fmla="*/ 454 h 1191"/>
                <a:gd name="T70" fmla="*/ 510 w 1134"/>
                <a:gd name="T71" fmla="*/ 454 h 1191"/>
                <a:gd name="T72" fmla="*/ 510 w 1134"/>
                <a:gd name="T73" fmla="*/ 511 h 1191"/>
                <a:gd name="T74" fmla="*/ 454 w 1134"/>
                <a:gd name="T75" fmla="*/ 511 h 1191"/>
                <a:gd name="T76" fmla="*/ 454 w 1134"/>
                <a:gd name="T77" fmla="*/ 567 h 1191"/>
                <a:gd name="T78" fmla="*/ 397 w 1134"/>
                <a:gd name="T79" fmla="*/ 567 h 1191"/>
                <a:gd name="T80" fmla="*/ 397 w 1134"/>
                <a:gd name="T81" fmla="*/ 624 h 1191"/>
                <a:gd name="T82" fmla="*/ 227 w 1134"/>
                <a:gd name="T83" fmla="*/ 624 h 1191"/>
                <a:gd name="T84" fmla="*/ 227 w 1134"/>
                <a:gd name="T85" fmla="*/ 737 h 1191"/>
                <a:gd name="T86" fmla="*/ 0 w 1134"/>
                <a:gd name="T87" fmla="*/ 737 h 1191"/>
                <a:gd name="T88" fmla="*/ 0 w 1134"/>
                <a:gd name="T89" fmla="*/ 851 h 1191"/>
                <a:gd name="T90" fmla="*/ 113 w 1134"/>
                <a:gd name="T91" fmla="*/ 851 h 1191"/>
                <a:gd name="T92" fmla="*/ 113 w 1134"/>
                <a:gd name="T93" fmla="*/ 907 h 1191"/>
                <a:gd name="T94" fmla="*/ 170 w 1134"/>
                <a:gd name="T95" fmla="*/ 907 h 1191"/>
                <a:gd name="T96" fmla="*/ 170 w 1134"/>
                <a:gd name="T97" fmla="*/ 964 h 1191"/>
                <a:gd name="T98" fmla="*/ 340 w 1134"/>
                <a:gd name="T99" fmla="*/ 964 h 1191"/>
                <a:gd name="T100" fmla="*/ 340 w 1134"/>
                <a:gd name="T101" fmla="*/ 1021 h 1191"/>
                <a:gd name="T102" fmla="*/ 454 w 1134"/>
                <a:gd name="T103" fmla="*/ 1021 h 1191"/>
                <a:gd name="T104" fmla="*/ 454 w 1134"/>
                <a:gd name="T105" fmla="*/ 1191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4" h="1191">
                  <a:moveTo>
                    <a:pt x="454" y="1191"/>
                  </a:moveTo>
                  <a:lnTo>
                    <a:pt x="510" y="1191"/>
                  </a:lnTo>
                  <a:lnTo>
                    <a:pt x="510" y="1134"/>
                  </a:lnTo>
                  <a:lnTo>
                    <a:pt x="567" y="1134"/>
                  </a:lnTo>
                  <a:lnTo>
                    <a:pt x="567" y="1191"/>
                  </a:lnTo>
                  <a:lnTo>
                    <a:pt x="624" y="1191"/>
                  </a:lnTo>
                  <a:lnTo>
                    <a:pt x="624" y="1134"/>
                  </a:lnTo>
                  <a:lnTo>
                    <a:pt x="680" y="1134"/>
                  </a:lnTo>
                  <a:lnTo>
                    <a:pt x="680" y="1021"/>
                  </a:lnTo>
                  <a:lnTo>
                    <a:pt x="624" y="1021"/>
                  </a:lnTo>
                  <a:lnTo>
                    <a:pt x="624" y="907"/>
                  </a:lnTo>
                  <a:lnTo>
                    <a:pt x="680" y="907"/>
                  </a:lnTo>
                  <a:lnTo>
                    <a:pt x="680" y="794"/>
                  </a:lnTo>
                  <a:lnTo>
                    <a:pt x="737" y="794"/>
                  </a:lnTo>
                  <a:lnTo>
                    <a:pt x="737" y="737"/>
                  </a:lnTo>
                  <a:lnTo>
                    <a:pt x="794" y="737"/>
                  </a:lnTo>
                  <a:lnTo>
                    <a:pt x="794" y="567"/>
                  </a:lnTo>
                  <a:lnTo>
                    <a:pt x="1021" y="567"/>
                  </a:lnTo>
                  <a:lnTo>
                    <a:pt x="1021" y="511"/>
                  </a:lnTo>
                  <a:lnTo>
                    <a:pt x="1077" y="511"/>
                  </a:lnTo>
                  <a:lnTo>
                    <a:pt x="1077" y="170"/>
                  </a:lnTo>
                  <a:lnTo>
                    <a:pt x="1134" y="170"/>
                  </a:lnTo>
                  <a:lnTo>
                    <a:pt x="1134" y="0"/>
                  </a:lnTo>
                  <a:lnTo>
                    <a:pt x="1077" y="0"/>
                  </a:lnTo>
                  <a:lnTo>
                    <a:pt x="1077" y="57"/>
                  </a:lnTo>
                  <a:lnTo>
                    <a:pt x="964" y="57"/>
                  </a:lnTo>
                  <a:lnTo>
                    <a:pt x="964" y="114"/>
                  </a:lnTo>
                  <a:lnTo>
                    <a:pt x="851" y="114"/>
                  </a:lnTo>
                  <a:lnTo>
                    <a:pt x="851" y="227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624" y="227"/>
                  </a:lnTo>
                  <a:lnTo>
                    <a:pt x="624" y="454"/>
                  </a:lnTo>
                  <a:lnTo>
                    <a:pt x="510" y="454"/>
                  </a:lnTo>
                  <a:lnTo>
                    <a:pt x="510" y="511"/>
                  </a:lnTo>
                  <a:lnTo>
                    <a:pt x="454" y="511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227" y="624"/>
                  </a:lnTo>
                  <a:lnTo>
                    <a:pt x="227" y="737"/>
                  </a:lnTo>
                  <a:lnTo>
                    <a:pt x="0" y="737"/>
                  </a:lnTo>
                  <a:lnTo>
                    <a:pt x="0" y="851"/>
                  </a:lnTo>
                  <a:lnTo>
                    <a:pt x="113" y="851"/>
                  </a:lnTo>
                  <a:lnTo>
                    <a:pt x="113" y="907"/>
                  </a:lnTo>
                  <a:lnTo>
                    <a:pt x="170" y="907"/>
                  </a:lnTo>
                  <a:lnTo>
                    <a:pt x="170" y="964"/>
                  </a:lnTo>
                  <a:lnTo>
                    <a:pt x="340" y="964"/>
                  </a:lnTo>
                  <a:lnTo>
                    <a:pt x="340" y="1021"/>
                  </a:lnTo>
                  <a:lnTo>
                    <a:pt x="454" y="1021"/>
                  </a:lnTo>
                  <a:lnTo>
                    <a:pt x="454" y="119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6" name="Freeform 292"/>
            <p:cNvSpPr>
              <a:spLocks/>
            </p:cNvSpPr>
            <p:nvPr/>
          </p:nvSpPr>
          <p:spPr bwMode="auto">
            <a:xfrm>
              <a:off x="3534" y="4316"/>
              <a:ext cx="511" cy="680"/>
            </a:xfrm>
            <a:custGeom>
              <a:avLst/>
              <a:gdLst>
                <a:gd name="T0" fmla="*/ 0 w 511"/>
                <a:gd name="T1" fmla="*/ 226 h 680"/>
                <a:gd name="T2" fmla="*/ 0 w 511"/>
                <a:gd name="T3" fmla="*/ 623 h 680"/>
                <a:gd name="T4" fmla="*/ 57 w 511"/>
                <a:gd name="T5" fmla="*/ 623 h 680"/>
                <a:gd name="T6" fmla="*/ 57 w 511"/>
                <a:gd name="T7" fmla="*/ 680 h 680"/>
                <a:gd name="T8" fmla="*/ 284 w 511"/>
                <a:gd name="T9" fmla="*/ 680 h 680"/>
                <a:gd name="T10" fmla="*/ 284 w 511"/>
                <a:gd name="T11" fmla="*/ 623 h 680"/>
                <a:gd name="T12" fmla="*/ 341 w 511"/>
                <a:gd name="T13" fmla="*/ 623 h 680"/>
                <a:gd name="T14" fmla="*/ 341 w 511"/>
                <a:gd name="T15" fmla="*/ 510 h 680"/>
                <a:gd name="T16" fmla="*/ 397 w 511"/>
                <a:gd name="T17" fmla="*/ 510 h 680"/>
                <a:gd name="T18" fmla="*/ 397 w 511"/>
                <a:gd name="T19" fmla="*/ 396 h 680"/>
                <a:gd name="T20" fmla="*/ 454 w 511"/>
                <a:gd name="T21" fmla="*/ 396 h 680"/>
                <a:gd name="T22" fmla="*/ 454 w 511"/>
                <a:gd name="T23" fmla="*/ 283 h 680"/>
                <a:gd name="T24" fmla="*/ 511 w 511"/>
                <a:gd name="T25" fmla="*/ 283 h 680"/>
                <a:gd name="T26" fmla="*/ 511 w 511"/>
                <a:gd name="T27" fmla="*/ 113 h 680"/>
                <a:gd name="T28" fmla="*/ 454 w 511"/>
                <a:gd name="T29" fmla="*/ 113 h 680"/>
                <a:gd name="T30" fmla="*/ 454 w 511"/>
                <a:gd name="T31" fmla="*/ 56 h 680"/>
                <a:gd name="T32" fmla="*/ 511 w 511"/>
                <a:gd name="T33" fmla="*/ 56 h 680"/>
                <a:gd name="T34" fmla="*/ 511 w 511"/>
                <a:gd name="T35" fmla="*/ 0 h 680"/>
                <a:gd name="T36" fmla="*/ 114 w 511"/>
                <a:gd name="T37" fmla="*/ 0 h 680"/>
                <a:gd name="T38" fmla="*/ 114 w 511"/>
                <a:gd name="T39" fmla="*/ 56 h 680"/>
                <a:gd name="T40" fmla="*/ 57 w 511"/>
                <a:gd name="T41" fmla="*/ 56 h 680"/>
                <a:gd name="T42" fmla="*/ 57 w 511"/>
                <a:gd name="T43" fmla="*/ 226 h 680"/>
                <a:gd name="T44" fmla="*/ 0 w 511"/>
                <a:gd name="T45" fmla="*/ 226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1" h="680">
                  <a:moveTo>
                    <a:pt x="0" y="226"/>
                  </a:moveTo>
                  <a:lnTo>
                    <a:pt x="0" y="623"/>
                  </a:lnTo>
                  <a:lnTo>
                    <a:pt x="57" y="623"/>
                  </a:lnTo>
                  <a:lnTo>
                    <a:pt x="57" y="680"/>
                  </a:lnTo>
                  <a:lnTo>
                    <a:pt x="284" y="680"/>
                  </a:lnTo>
                  <a:lnTo>
                    <a:pt x="284" y="623"/>
                  </a:lnTo>
                  <a:lnTo>
                    <a:pt x="341" y="623"/>
                  </a:lnTo>
                  <a:lnTo>
                    <a:pt x="341" y="510"/>
                  </a:lnTo>
                  <a:lnTo>
                    <a:pt x="397" y="510"/>
                  </a:lnTo>
                  <a:lnTo>
                    <a:pt x="397" y="396"/>
                  </a:lnTo>
                  <a:lnTo>
                    <a:pt x="454" y="396"/>
                  </a:lnTo>
                  <a:lnTo>
                    <a:pt x="454" y="283"/>
                  </a:lnTo>
                  <a:lnTo>
                    <a:pt x="511" y="283"/>
                  </a:lnTo>
                  <a:lnTo>
                    <a:pt x="511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511" y="56"/>
                  </a:lnTo>
                  <a:lnTo>
                    <a:pt x="511" y="0"/>
                  </a:lnTo>
                  <a:lnTo>
                    <a:pt x="114" y="0"/>
                  </a:lnTo>
                  <a:lnTo>
                    <a:pt x="114" y="56"/>
                  </a:lnTo>
                  <a:lnTo>
                    <a:pt x="57" y="56"/>
                  </a:lnTo>
                  <a:lnTo>
                    <a:pt x="57" y="226"/>
                  </a:lnTo>
                  <a:lnTo>
                    <a:pt x="0" y="22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9" name="Freeform 295"/>
            <p:cNvSpPr>
              <a:spLocks/>
            </p:cNvSpPr>
            <p:nvPr/>
          </p:nvSpPr>
          <p:spPr bwMode="auto">
            <a:xfrm>
              <a:off x="3081" y="4599"/>
              <a:ext cx="1417" cy="907"/>
            </a:xfrm>
            <a:custGeom>
              <a:avLst/>
              <a:gdLst>
                <a:gd name="T0" fmla="*/ 907 w 1417"/>
                <a:gd name="T1" fmla="*/ 0 h 907"/>
                <a:gd name="T2" fmla="*/ 907 w 1417"/>
                <a:gd name="T3" fmla="*/ 113 h 907"/>
                <a:gd name="T4" fmla="*/ 850 w 1417"/>
                <a:gd name="T5" fmla="*/ 227 h 907"/>
                <a:gd name="T6" fmla="*/ 794 w 1417"/>
                <a:gd name="T7" fmla="*/ 340 h 907"/>
                <a:gd name="T8" fmla="*/ 737 w 1417"/>
                <a:gd name="T9" fmla="*/ 397 h 907"/>
                <a:gd name="T10" fmla="*/ 510 w 1417"/>
                <a:gd name="T11" fmla="*/ 340 h 907"/>
                <a:gd name="T12" fmla="*/ 453 w 1417"/>
                <a:gd name="T13" fmla="*/ 284 h 907"/>
                <a:gd name="T14" fmla="*/ 397 w 1417"/>
                <a:gd name="T15" fmla="*/ 340 h 907"/>
                <a:gd name="T16" fmla="*/ 170 w 1417"/>
                <a:gd name="T17" fmla="*/ 510 h 907"/>
                <a:gd name="T18" fmla="*/ 113 w 1417"/>
                <a:gd name="T19" fmla="*/ 567 h 907"/>
                <a:gd name="T20" fmla="*/ 56 w 1417"/>
                <a:gd name="T21" fmla="*/ 680 h 907"/>
                <a:gd name="T22" fmla="*/ 0 w 1417"/>
                <a:gd name="T23" fmla="*/ 794 h 907"/>
                <a:gd name="T24" fmla="*/ 56 w 1417"/>
                <a:gd name="T25" fmla="*/ 907 h 907"/>
                <a:gd name="T26" fmla="*/ 170 w 1417"/>
                <a:gd name="T27" fmla="*/ 794 h 907"/>
                <a:gd name="T28" fmla="*/ 227 w 1417"/>
                <a:gd name="T29" fmla="*/ 851 h 907"/>
                <a:gd name="T30" fmla="*/ 283 w 1417"/>
                <a:gd name="T31" fmla="*/ 907 h 907"/>
                <a:gd name="T32" fmla="*/ 340 w 1417"/>
                <a:gd name="T33" fmla="*/ 851 h 907"/>
                <a:gd name="T34" fmla="*/ 397 w 1417"/>
                <a:gd name="T35" fmla="*/ 794 h 907"/>
                <a:gd name="T36" fmla="*/ 340 w 1417"/>
                <a:gd name="T37" fmla="*/ 737 h 907"/>
                <a:gd name="T38" fmla="*/ 397 w 1417"/>
                <a:gd name="T39" fmla="*/ 680 h 907"/>
                <a:gd name="T40" fmla="*/ 453 w 1417"/>
                <a:gd name="T41" fmla="*/ 737 h 907"/>
                <a:gd name="T42" fmla="*/ 510 w 1417"/>
                <a:gd name="T43" fmla="*/ 794 h 907"/>
                <a:gd name="T44" fmla="*/ 567 w 1417"/>
                <a:gd name="T45" fmla="*/ 680 h 907"/>
                <a:gd name="T46" fmla="*/ 623 w 1417"/>
                <a:gd name="T47" fmla="*/ 567 h 907"/>
                <a:gd name="T48" fmla="*/ 680 w 1417"/>
                <a:gd name="T49" fmla="*/ 680 h 907"/>
                <a:gd name="T50" fmla="*/ 850 w 1417"/>
                <a:gd name="T51" fmla="*/ 624 h 907"/>
                <a:gd name="T52" fmla="*/ 907 w 1417"/>
                <a:gd name="T53" fmla="*/ 567 h 907"/>
                <a:gd name="T54" fmla="*/ 1020 w 1417"/>
                <a:gd name="T55" fmla="*/ 454 h 907"/>
                <a:gd name="T56" fmla="*/ 1077 w 1417"/>
                <a:gd name="T57" fmla="*/ 284 h 907"/>
                <a:gd name="T58" fmla="*/ 1190 w 1417"/>
                <a:gd name="T59" fmla="*/ 340 h 907"/>
                <a:gd name="T60" fmla="*/ 1134 w 1417"/>
                <a:gd name="T61" fmla="*/ 510 h 907"/>
                <a:gd name="T62" fmla="*/ 1247 w 1417"/>
                <a:gd name="T63" fmla="*/ 397 h 907"/>
                <a:gd name="T64" fmla="*/ 1361 w 1417"/>
                <a:gd name="T65" fmla="*/ 340 h 907"/>
                <a:gd name="T66" fmla="*/ 1417 w 1417"/>
                <a:gd name="T67" fmla="*/ 113 h 907"/>
                <a:gd name="T68" fmla="*/ 1361 w 1417"/>
                <a:gd name="T69" fmla="*/ 57 h 907"/>
                <a:gd name="T70" fmla="*/ 1304 w 1417"/>
                <a:gd name="T7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17" h="907">
                  <a:moveTo>
                    <a:pt x="1190" y="0"/>
                  </a:moveTo>
                  <a:lnTo>
                    <a:pt x="907" y="0"/>
                  </a:lnTo>
                  <a:lnTo>
                    <a:pt x="907" y="57"/>
                  </a:lnTo>
                  <a:lnTo>
                    <a:pt x="907" y="113"/>
                  </a:lnTo>
                  <a:lnTo>
                    <a:pt x="850" y="113"/>
                  </a:lnTo>
                  <a:lnTo>
                    <a:pt x="850" y="227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737" y="340"/>
                  </a:lnTo>
                  <a:lnTo>
                    <a:pt x="737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284"/>
                  </a:lnTo>
                  <a:lnTo>
                    <a:pt x="397" y="284"/>
                  </a:lnTo>
                  <a:lnTo>
                    <a:pt x="397" y="340"/>
                  </a:lnTo>
                  <a:lnTo>
                    <a:pt x="170" y="340"/>
                  </a:lnTo>
                  <a:lnTo>
                    <a:pt x="170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680"/>
                  </a:lnTo>
                  <a:lnTo>
                    <a:pt x="0" y="680"/>
                  </a:lnTo>
                  <a:lnTo>
                    <a:pt x="0" y="794"/>
                  </a:lnTo>
                  <a:lnTo>
                    <a:pt x="56" y="794"/>
                  </a:lnTo>
                  <a:lnTo>
                    <a:pt x="56" y="907"/>
                  </a:lnTo>
                  <a:lnTo>
                    <a:pt x="170" y="907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851"/>
                  </a:lnTo>
                  <a:lnTo>
                    <a:pt x="283" y="851"/>
                  </a:lnTo>
                  <a:lnTo>
                    <a:pt x="283" y="907"/>
                  </a:lnTo>
                  <a:lnTo>
                    <a:pt x="340" y="907"/>
                  </a:lnTo>
                  <a:lnTo>
                    <a:pt x="340" y="851"/>
                  </a:lnTo>
                  <a:lnTo>
                    <a:pt x="397" y="851"/>
                  </a:lnTo>
                  <a:lnTo>
                    <a:pt x="397" y="794"/>
                  </a:lnTo>
                  <a:lnTo>
                    <a:pt x="340" y="794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680"/>
                  </a:lnTo>
                  <a:lnTo>
                    <a:pt x="453" y="680"/>
                  </a:lnTo>
                  <a:lnTo>
                    <a:pt x="453" y="737"/>
                  </a:lnTo>
                  <a:lnTo>
                    <a:pt x="510" y="737"/>
                  </a:lnTo>
                  <a:lnTo>
                    <a:pt x="510" y="794"/>
                  </a:lnTo>
                  <a:lnTo>
                    <a:pt x="567" y="794"/>
                  </a:lnTo>
                  <a:lnTo>
                    <a:pt x="567" y="680"/>
                  </a:lnTo>
                  <a:lnTo>
                    <a:pt x="623" y="680"/>
                  </a:lnTo>
                  <a:lnTo>
                    <a:pt x="623" y="567"/>
                  </a:lnTo>
                  <a:lnTo>
                    <a:pt x="680" y="567"/>
                  </a:lnTo>
                  <a:lnTo>
                    <a:pt x="680" y="680"/>
                  </a:lnTo>
                  <a:lnTo>
                    <a:pt x="850" y="680"/>
                  </a:lnTo>
                  <a:lnTo>
                    <a:pt x="850" y="624"/>
                  </a:lnTo>
                  <a:lnTo>
                    <a:pt x="907" y="624"/>
                  </a:lnTo>
                  <a:lnTo>
                    <a:pt x="907" y="567"/>
                  </a:lnTo>
                  <a:lnTo>
                    <a:pt x="1020" y="567"/>
                  </a:lnTo>
                  <a:lnTo>
                    <a:pt x="1020" y="454"/>
                  </a:lnTo>
                  <a:lnTo>
                    <a:pt x="1077" y="454"/>
                  </a:lnTo>
                  <a:lnTo>
                    <a:pt x="1077" y="284"/>
                  </a:lnTo>
                  <a:lnTo>
                    <a:pt x="1190" y="284"/>
                  </a:lnTo>
                  <a:lnTo>
                    <a:pt x="1190" y="340"/>
                  </a:lnTo>
                  <a:lnTo>
                    <a:pt x="1134" y="340"/>
                  </a:lnTo>
                  <a:lnTo>
                    <a:pt x="1134" y="510"/>
                  </a:lnTo>
                  <a:lnTo>
                    <a:pt x="1247" y="510"/>
                  </a:lnTo>
                  <a:lnTo>
                    <a:pt x="1247" y="397"/>
                  </a:lnTo>
                  <a:lnTo>
                    <a:pt x="1361" y="397"/>
                  </a:lnTo>
                  <a:lnTo>
                    <a:pt x="1361" y="340"/>
                  </a:lnTo>
                  <a:lnTo>
                    <a:pt x="1417" y="340"/>
                  </a:lnTo>
                  <a:lnTo>
                    <a:pt x="1417" y="113"/>
                  </a:lnTo>
                  <a:lnTo>
                    <a:pt x="1361" y="113"/>
                  </a:lnTo>
                  <a:lnTo>
                    <a:pt x="1361" y="57"/>
                  </a:lnTo>
                  <a:lnTo>
                    <a:pt x="1304" y="57"/>
                  </a:lnTo>
                  <a:lnTo>
                    <a:pt x="1304" y="0"/>
                  </a:lnTo>
                  <a:lnTo>
                    <a:pt x="119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2" name="Freeform 298"/>
            <p:cNvSpPr>
              <a:spLocks/>
            </p:cNvSpPr>
            <p:nvPr/>
          </p:nvSpPr>
          <p:spPr bwMode="auto">
            <a:xfrm>
              <a:off x="4612" y="4032"/>
              <a:ext cx="623" cy="624"/>
            </a:xfrm>
            <a:custGeom>
              <a:avLst/>
              <a:gdLst>
                <a:gd name="T0" fmla="*/ 170 w 623"/>
                <a:gd name="T1" fmla="*/ 0 h 624"/>
                <a:gd name="T2" fmla="*/ 170 w 623"/>
                <a:gd name="T3" fmla="*/ 113 h 624"/>
                <a:gd name="T4" fmla="*/ 113 w 623"/>
                <a:gd name="T5" fmla="*/ 113 h 624"/>
                <a:gd name="T6" fmla="*/ 113 w 623"/>
                <a:gd name="T7" fmla="*/ 227 h 624"/>
                <a:gd name="T8" fmla="*/ 0 w 623"/>
                <a:gd name="T9" fmla="*/ 227 h 624"/>
                <a:gd name="T10" fmla="*/ 0 w 623"/>
                <a:gd name="T11" fmla="*/ 454 h 624"/>
                <a:gd name="T12" fmla="*/ 113 w 623"/>
                <a:gd name="T13" fmla="*/ 454 h 624"/>
                <a:gd name="T14" fmla="*/ 113 w 623"/>
                <a:gd name="T15" fmla="*/ 510 h 624"/>
                <a:gd name="T16" fmla="*/ 340 w 623"/>
                <a:gd name="T17" fmla="*/ 510 h 624"/>
                <a:gd name="T18" fmla="*/ 340 w 623"/>
                <a:gd name="T19" fmla="*/ 624 h 624"/>
                <a:gd name="T20" fmla="*/ 567 w 623"/>
                <a:gd name="T21" fmla="*/ 624 h 624"/>
                <a:gd name="T22" fmla="*/ 567 w 623"/>
                <a:gd name="T23" fmla="*/ 510 h 624"/>
                <a:gd name="T24" fmla="*/ 623 w 623"/>
                <a:gd name="T25" fmla="*/ 510 h 624"/>
                <a:gd name="T26" fmla="*/ 623 w 623"/>
                <a:gd name="T27" fmla="*/ 397 h 624"/>
                <a:gd name="T28" fmla="*/ 567 w 623"/>
                <a:gd name="T29" fmla="*/ 397 h 624"/>
                <a:gd name="T30" fmla="*/ 567 w 623"/>
                <a:gd name="T31" fmla="*/ 227 h 624"/>
                <a:gd name="T32" fmla="*/ 510 w 623"/>
                <a:gd name="T33" fmla="*/ 227 h 624"/>
                <a:gd name="T34" fmla="*/ 510 w 623"/>
                <a:gd name="T35" fmla="*/ 284 h 624"/>
                <a:gd name="T36" fmla="*/ 397 w 623"/>
                <a:gd name="T37" fmla="*/ 284 h 624"/>
                <a:gd name="T38" fmla="*/ 397 w 623"/>
                <a:gd name="T39" fmla="*/ 170 h 624"/>
                <a:gd name="T40" fmla="*/ 340 w 623"/>
                <a:gd name="T41" fmla="*/ 170 h 624"/>
                <a:gd name="T42" fmla="*/ 340 w 623"/>
                <a:gd name="T43" fmla="*/ 113 h 624"/>
                <a:gd name="T44" fmla="*/ 283 w 623"/>
                <a:gd name="T45" fmla="*/ 113 h 624"/>
                <a:gd name="T46" fmla="*/ 283 w 623"/>
                <a:gd name="T47" fmla="*/ 57 h 624"/>
                <a:gd name="T48" fmla="*/ 226 w 623"/>
                <a:gd name="T49" fmla="*/ 57 h 624"/>
                <a:gd name="T50" fmla="*/ 226 w 623"/>
                <a:gd name="T51" fmla="*/ 0 h 624"/>
                <a:gd name="T52" fmla="*/ 170 w 623"/>
                <a:gd name="T53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23" h="624">
                  <a:moveTo>
                    <a:pt x="170" y="0"/>
                  </a:moveTo>
                  <a:lnTo>
                    <a:pt x="170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10"/>
                  </a:lnTo>
                  <a:lnTo>
                    <a:pt x="340" y="510"/>
                  </a:lnTo>
                  <a:lnTo>
                    <a:pt x="340" y="624"/>
                  </a:lnTo>
                  <a:lnTo>
                    <a:pt x="567" y="624"/>
                  </a:lnTo>
                  <a:lnTo>
                    <a:pt x="567" y="510"/>
                  </a:lnTo>
                  <a:lnTo>
                    <a:pt x="623" y="510"/>
                  </a:lnTo>
                  <a:lnTo>
                    <a:pt x="623" y="397"/>
                  </a:lnTo>
                  <a:lnTo>
                    <a:pt x="567" y="397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284"/>
                  </a:lnTo>
                  <a:lnTo>
                    <a:pt x="397" y="284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283" y="113"/>
                  </a:lnTo>
                  <a:lnTo>
                    <a:pt x="283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17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3" name="Freeform 299"/>
            <p:cNvSpPr>
              <a:spLocks/>
            </p:cNvSpPr>
            <p:nvPr/>
          </p:nvSpPr>
          <p:spPr bwMode="auto">
            <a:xfrm>
              <a:off x="5009" y="4032"/>
              <a:ext cx="113" cy="113"/>
            </a:xfrm>
            <a:custGeom>
              <a:avLst/>
              <a:gdLst>
                <a:gd name="T0" fmla="*/ 0 w 113"/>
                <a:gd name="T1" fmla="*/ 113 h 113"/>
                <a:gd name="T2" fmla="*/ 0 w 113"/>
                <a:gd name="T3" fmla="*/ 57 h 113"/>
                <a:gd name="T4" fmla="*/ 56 w 113"/>
                <a:gd name="T5" fmla="*/ 57 h 113"/>
                <a:gd name="T6" fmla="*/ 56 w 113"/>
                <a:gd name="T7" fmla="*/ 0 h 113"/>
                <a:gd name="T8" fmla="*/ 113 w 113"/>
                <a:gd name="T9" fmla="*/ 0 h 113"/>
                <a:gd name="T10" fmla="*/ 113 w 113"/>
                <a:gd name="T11" fmla="*/ 113 h 113"/>
                <a:gd name="T12" fmla="*/ 0 w 113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3">
                  <a:moveTo>
                    <a:pt x="0" y="113"/>
                  </a:moveTo>
                  <a:lnTo>
                    <a:pt x="0" y="57"/>
                  </a:lnTo>
                  <a:lnTo>
                    <a:pt x="56" y="57"/>
                  </a:lnTo>
                  <a:lnTo>
                    <a:pt x="56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4" name="Freeform 300"/>
            <p:cNvSpPr>
              <a:spLocks/>
            </p:cNvSpPr>
            <p:nvPr/>
          </p:nvSpPr>
          <p:spPr bwMode="auto">
            <a:xfrm>
              <a:off x="4895" y="3862"/>
              <a:ext cx="227" cy="170"/>
            </a:xfrm>
            <a:custGeom>
              <a:avLst/>
              <a:gdLst>
                <a:gd name="T0" fmla="*/ 114 w 227"/>
                <a:gd name="T1" fmla="*/ 170 h 170"/>
                <a:gd name="T2" fmla="*/ 0 w 227"/>
                <a:gd name="T3" fmla="*/ 170 h 170"/>
                <a:gd name="T4" fmla="*/ 0 w 227"/>
                <a:gd name="T5" fmla="*/ 113 h 170"/>
                <a:gd name="T6" fmla="*/ 57 w 227"/>
                <a:gd name="T7" fmla="*/ 113 h 170"/>
                <a:gd name="T8" fmla="*/ 57 w 227"/>
                <a:gd name="T9" fmla="*/ 57 h 170"/>
                <a:gd name="T10" fmla="*/ 114 w 227"/>
                <a:gd name="T11" fmla="*/ 57 h 170"/>
                <a:gd name="T12" fmla="*/ 114 w 227"/>
                <a:gd name="T13" fmla="*/ 0 h 170"/>
                <a:gd name="T14" fmla="*/ 227 w 227"/>
                <a:gd name="T15" fmla="*/ 0 h 170"/>
                <a:gd name="T16" fmla="*/ 227 w 227"/>
                <a:gd name="T17" fmla="*/ 113 h 170"/>
                <a:gd name="T18" fmla="*/ 114 w 227"/>
                <a:gd name="T19" fmla="*/ 113 h 170"/>
                <a:gd name="T20" fmla="*/ 114 w 227"/>
                <a:gd name="T21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170">
                  <a:moveTo>
                    <a:pt x="114" y="170"/>
                  </a:moveTo>
                  <a:lnTo>
                    <a:pt x="0" y="17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5" name="Freeform 301"/>
            <p:cNvSpPr>
              <a:spLocks/>
            </p:cNvSpPr>
            <p:nvPr/>
          </p:nvSpPr>
          <p:spPr bwMode="auto">
            <a:xfrm>
              <a:off x="3988" y="3748"/>
              <a:ext cx="794" cy="908"/>
            </a:xfrm>
            <a:custGeom>
              <a:avLst/>
              <a:gdLst>
                <a:gd name="T0" fmla="*/ 454 w 794"/>
                <a:gd name="T1" fmla="*/ 908 h 908"/>
                <a:gd name="T2" fmla="*/ 454 w 794"/>
                <a:gd name="T3" fmla="*/ 851 h 908"/>
                <a:gd name="T4" fmla="*/ 510 w 794"/>
                <a:gd name="T5" fmla="*/ 851 h 908"/>
                <a:gd name="T6" fmla="*/ 510 w 794"/>
                <a:gd name="T7" fmla="*/ 794 h 908"/>
                <a:gd name="T8" fmla="*/ 567 w 794"/>
                <a:gd name="T9" fmla="*/ 794 h 908"/>
                <a:gd name="T10" fmla="*/ 567 w 794"/>
                <a:gd name="T11" fmla="*/ 738 h 908"/>
                <a:gd name="T12" fmla="*/ 624 w 794"/>
                <a:gd name="T13" fmla="*/ 738 h 908"/>
                <a:gd name="T14" fmla="*/ 624 w 794"/>
                <a:gd name="T15" fmla="*/ 511 h 908"/>
                <a:gd name="T16" fmla="*/ 737 w 794"/>
                <a:gd name="T17" fmla="*/ 511 h 908"/>
                <a:gd name="T18" fmla="*/ 737 w 794"/>
                <a:gd name="T19" fmla="*/ 397 h 908"/>
                <a:gd name="T20" fmla="*/ 794 w 794"/>
                <a:gd name="T21" fmla="*/ 397 h 908"/>
                <a:gd name="T22" fmla="*/ 794 w 794"/>
                <a:gd name="T23" fmla="*/ 341 h 908"/>
                <a:gd name="T24" fmla="*/ 737 w 794"/>
                <a:gd name="T25" fmla="*/ 341 h 908"/>
                <a:gd name="T26" fmla="*/ 737 w 794"/>
                <a:gd name="T27" fmla="*/ 284 h 908"/>
                <a:gd name="T28" fmla="*/ 624 w 794"/>
                <a:gd name="T29" fmla="*/ 284 h 908"/>
                <a:gd name="T30" fmla="*/ 624 w 794"/>
                <a:gd name="T31" fmla="*/ 227 h 908"/>
                <a:gd name="T32" fmla="*/ 510 w 794"/>
                <a:gd name="T33" fmla="*/ 227 h 908"/>
                <a:gd name="T34" fmla="*/ 510 w 794"/>
                <a:gd name="T35" fmla="*/ 171 h 908"/>
                <a:gd name="T36" fmla="*/ 454 w 794"/>
                <a:gd name="T37" fmla="*/ 171 h 908"/>
                <a:gd name="T38" fmla="*/ 454 w 794"/>
                <a:gd name="T39" fmla="*/ 114 h 908"/>
                <a:gd name="T40" fmla="*/ 397 w 794"/>
                <a:gd name="T41" fmla="*/ 114 h 908"/>
                <a:gd name="T42" fmla="*/ 397 w 794"/>
                <a:gd name="T43" fmla="*/ 57 h 908"/>
                <a:gd name="T44" fmla="*/ 227 w 794"/>
                <a:gd name="T45" fmla="*/ 57 h 908"/>
                <a:gd name="T46" fmla="*/ 227 w 794"/>
                <a:gd name="T47" fmla="*/ 0 h 908"/>
                <a:gd name="T48" fmla="*/ 113 w 794"/>
                <a:gd name="T49" fmla="*/ 0 h 908"/>
                <a:gd name="T50" fmla="*/ 113 w 794"/>
                <a:gd name="T51" fmla="*/ 57 h 908"/>
                <a:gd name="T52" fmla="*/ 57 w 794"/>
                <a:gd name="T53" fmla="*/ 57 h 908"/>
                <a:gd name="T54" fmla="*/ 57 w 794"/>
                <a:gd name="T55" fmla="*/ 171 h 908"/>
                <a:gd name="T56" fmla="*/ 113 w 794"/>
                <a:gd name="T57" fmla="*/ 171 h 908"/>
                <a:gd name="T58" fmla="*/ 113 w 794"/>
                <a:gd name="T59" fmla="*/ 227 h 908"/>
                <a:gd name="T60" fmla="*/ 57 w 794"/>
                <a:gd name="T61" fmla="*/ 227 h 908"/>
                <a:gd name="T62" fmla="*/ 57 w 794"/>
                <a:gd name="T63" fmla="*/ 284 h 908"/>
                <a:gd name="T64" fmla="*/ 113 w 794"/>
                <a:gd name="T65" fmla="*/ 284 h 908"/>
                <a:gd name="T66" fmla="*/ 113 w 794"/>
                <a:gd name="T67" fmla="*/ 341 h 908"/>
                <a:gd name="T68" fmla="*/ 57 w 794"/>
                <a:gd name="T69" fmla="*/ 341 h 908"/>
                <a:gd name="T70" fmla="*/ 57 w 794"/>
                <a:gd name="T71" fmla="*/ 397 h 908"/>
                <a:gd name="T72" fmla="*/ 170 w 794"/>
                <a:gd name="T73" fmla="*/ 397 h 908"/>
                <a:gd name="T74" fmla="*/ 170 w 794"/>
                <a:gd name="T75" fmla="*/ 511 h 908"/>
                <a:gd name="T76" fmla="*/ 113 w 794"/>
                <a:gd name="T77" fmla="*/ 511 h 908"/>
                <a:gd name="T78" fmla="*/ 113 w 794"/>
                <a:gd name="T79" fmla="*/ 568 h 908"/>
                <a:gd name="T80" fmla="*/ 57 w 794"/>
                <a:gd name="T81" fmla="*/ 568 h 908"/>
                <a:gd name="T82" fmla="*/ 57 w 794"/>
                <a:gd name="T83" fmla="*/ 624 h 908"/>
                <a:gd name="T84" fmla="*/ 0 w 794"/>
                <a:gd name="T85" fmla="*/ 624 h 908"/>
                <a:gd name="T86" fmla="*/ 0 w 794"/>
                <a:gd name="T87" fmla="*/ 681 h 908"/>
                <a:gd name="T88" fmla="*/ 57 w 794"/>
                <a:gd name="T89" fmla="*/ 681 h 908"/>
                <a:gd name="T90" fmla="*/ 57 w 794"/>
                <a:gd name="T91" fmla="*/ 851 h 908"/>
                <a:gd name="T92" fmla="*/ 397 w 794"/>
                <a:gd name="T93" fmla="*/ 851 h 908"/>
                <a:gd name="T94" fmla="*/ 397 w 794"/>
                <a:gd name="T95" fmla="*/ 908 h 908"/>
                <a:gd name="T96" fmla="*/ 454 w 794"/>
                <a:gd name="T97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4" h="908">
                  <a:moveTo>
                    <a:pt x="454" y="908"/>
                  </a:moveTo>
                  <a:lnTo>
                    <a:pt x="454" y="851"/>
                  </a:lnTo>
                  <a:lnTo>
                    <a:pt x="510" y="851"/>
                  </a:lnTo>
                  <a:lnTo>
                    <a:pt x="510" y="794"/>
                  </a:lnTo>
                  <a:lnTo>
                    <a:pt x="567" y="794"/>
                  </a:lnTo>
                  <a:lnTo>
                    <a:pt x="567" y="738"/>
                  </a:lnTo>
                  <a:lnTo>
                    <a:pt x="624" y="738"/>
                  </a:lnTo>
                  <a:lnTo>
                    <a:pt x="624" y="511"/>
                  </a:lnTo>
                  <a:lnTo>
                    <a:pt x="737" y="511"/>
                  </a:lnTo>
                  <a:lnTo>
                    <a:pt x="737" y="397"/>
                  </a:lnTo>
                  <a:lnTo>
                    <a:pt x="794" y="397"/>
                  </a:lnTo>
                  <a:lnTo>
                    <a:pt x="794" y="341"/>
                  </a:lnTo>
                  <a:lnTo>
                    <a:pt x="737" y="341"/>
                  </a:lnTo>
                  <a:lnTo>
                    <a:pt x="737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510" y="227"/>
                  </a:lnTo>
                  <a:lnTo>
                    <a:pt x="510" y="171"/>
                  </a:lnTo>
                  <a:lnTo>
                    <a:pt x="454" y="171"/>
                  </a:lnTo>
                  <a:lnTo>
                    <a:pt x="454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171"/>
                  </a:lnTo>
                  <a:lnTo>
                    <a:pt x="113" y="171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113" y="284"/>
                  </a:lnTo>
                  <a:lnTo>
                    <a:pt x="113" y="341"/>
                  </a:lnTo>
                  <a:lnTo>
                    <a:pt x="57" y="341"/>
                  </a:lnTo>
                  <a:lnTo>
                    <a:pt x="57" y="397"/>
                  </a:lnTo>
                  <a:lnTo>
                    <a:pt x="170" y="397"/>
                  </a:lnTo>
                  <a:lnTo>
                    <a:pt x="170" y="511"/>
                  </a:lnTo>
                  <a:lnTo>
                    <a:pt x="113" y="511"/>
                  </a:lnTo>
                  <a:lnTo>
                    <a:pt x="113" y="568"/>
                  </a:lnTo>
                  <a:lnTo>
                    <a:pt x="57" y="568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851"/>
                  </a:lnTo>
                  <a:lnTo>
                    <a:pt x="397" y="851"/>
                  </a:lnTo>
                  <a:lnTo>
                    <a:pt x="397" y="908"/>
                  </a:lnTo>
                  <a:lnTo>
                    <a:pt x="454" y="90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6" name="Freeform 302"/>
            <p:cNvSpPr>
              <a:spLocks/>
            </p:cNvSpPr>
            <p:nvPr/>
          </p:nvSpPr>
          <p:spPr bwMode="auto">
            <a:xfrm>
              <a:off x="4328" y="4486"/>
              <a:ext cx="794" cy="850"/>
            </a:xfrm>
            <a:custGeom>
              <a:avLst/>
              <a:gdLst>
                <a:gd name="T0" fmla="*/ 0 w 794"/>
                <a:gd name="T1" fmla="*/ 567 h 850"/>
                <a:gd name="T2" fmla="*/ 57 w 794"/>
                <a:gd name="T3" fmla="*/ 567 h 850"/>
                <a:gd name="T4" fmla="*/ 57 w 794"/>
                <a:gd name="T5" fmla="*/ 623 h 850"/>
                <a:gd name="T6" fmla="*/ 170 w 794"/>
                <a:gd name="T7" fmla="*/ 623 h 850"/>
                <a:gd name="T8" fmla="*/ 170 w 794"/>
                <a:gd name="T9" fmla="*/ 567 h 850"/>
                <a:gd name="T10" fmla="*/ 227 w 794"/>
                <a:gd name="T11" fmla="*/ 567 h 850"/>
                <a:gd name="T12" fmla="*/ 227 w 794"/>
                <a:gd name="T13" fmla="*/ 623 h 850"/>
                <a:gd name="T14" fmla="*/ 397 w 794"/>
                <a:gd name="T15" fmla="*/ 623 h 850"/>
                <a:gd name="T16" fmla="*/ 397 w 794"/>
                <a:gd name="T17" fmla="*/ 510 h 850"/>
                <a:gd name="T18" fmla="*/ 454 w 794"/>
                <a:gd name="T19" fmla="*/ 510 h 850"/>
                <a:gd name="T20" fmla="*/ 454 w 794"/>
                <a:gd name="T21" fmla="*/ 567 h 850"/>
                <a:gd name="T22" fmla="*/ 567 w 794"/>
                <a:gd name="T23" fmla="*/ 567 h 850"/>
                <a:gd name="T24" fmla="*/ 567 w 794"/>
                <a:gd name="T25" fmla="*/ 623 h 850"/>
                <a:gd name="T26" fmla="*/ 454 w 794"/>
                <a:gd name="T27" fmla="*/ 623 h 850"/>
                <a:gd name="T28" fmla="*/ 454 w 794"/>
                <a:gd name="T29" fmla="*/ 680 h 850"/>
                <a:gd name="T30" fmla="*/ 567 w 794"/>
                <a:gd name="T31" fmla="*/ 680 h 850"/>
                <a:gd name="T32" fmla="*/ 567 w 794"/>
                <a:gd name="T33" fmla="*/ 737 h 850"/>
                <a:gd name="T34" fmla="*/ 397 w 794"/>
                <a:gd name="T35" fmla="*/ 737 h 850"/>
                <a:gd name="T36" fmla="*/ 397 w 794"/>
                <a:gd name="T37" fmla="*/ 680 h 850"/>
                <a:gd name="T38" fmla="*/ 284 w 794"/>
                <a:gd name="T39" fmla="*/ 680 h 850"/>
                <a:gd name="T40" fmla="*/ 284 w 794"/>
                <a:gd name="T41" fmla="*/ 737 h 850"/>
                <a:gd name="T42" fmla="*/ 170 w 794"/>
                <a:gd name="T43" fmla="*/ 737 h 850"/>
                <a:gd name="T44" fmla="*/ 170 w 794"/>
                <a:gd name="T45" fmla="*/ 793 h 850"/>
                <a:gd name="T46" fmla="*/ 340 w 794"/>
                <a:gd name="T47" fmla="*/ 793 h 850"/>
                <a:gd name="T48" fmla="*/ 340 w 794"/>
                <a:gd name="T49" fmla="*/ 850 h 850"/>
                <a:gd name="T50" fmla="*/ 567 w 794"/>
                <a:gd name="T51" fmla="*/ 850 h 850"/>
                <a:gd name="T52" fmla="*/ 567 w 794"/>
                <a:gd name="T53" fmla="*/ 793 h 850"/>
                <a:gd name="T54" fmla="*/ 681 w 794"/>
                <a:gd name="T55" fmla="*/ 793 h 850"/>
                <a:gd name="T56" fmla="*/ 681 w 794"/>
                <a:gd name="T57" fmla="*/ 737 h 850"/>
                <a:gd name="T58" fmla="*/ 794 w 794"/>
                <a:gd name="T59" fmla="*/ 737 h 850"/>
                <a:gd name="T60" fmla="*/ 794 w 794"/>
                <a:gd name="T61" fmla="*/ 623 h 850"/>
                <a:gd name="T62" fmla="*/ 737 w 794"/>
                <a:gd name="T63" fmla="*/ 623 h 850"/>
                <a:gd name="T64" fmla="*/ 737 w 794"/>
                <a:gd name="T65" fmla="*/ 453 h 850"/>
                <a:gd name="T66" fmla="*/ 681 w 794"/>
                <a:gd name="T67" fmla="*/ 453 h 850"/>
                <a:gd name="T68" fmla="*/ 681 w 794"/>
                <a:gd name="T69" fmla="*/ 340 h 850"/>
                <a:gd name="T70" fmla="*/ 794 w 794"/>
                <a:gd name="T71" fmla="*/ 340 h 850"/>
                <a:gd name="T72" fmla="*/ 794 w 794"/>
                <a:gd name="T73" fmla="*/ 283 h 850"/>
                <a:gd name="T74" fmla="*/ 624 w 794"/>
                <a:gd name="T75" fmla="*/ 283 h 850"/>
                <a:gd name="T76" fmla="*/ 624 w 794"/>
                <a:gd name="T77" fmla="*/ 226 h 850"/>
                <a:gd name="T78" fmla="*/ 681 w 794"/>
                <a:gd name="T79" fmla="*/ 226 h 850"/>
                <a:gd name="T80" fmla="*/ 681 w 794"/>
                <a:gd name="T81" fmla="*/ 170 h 850"/>
                <a:gd name="T82" fmla="*/ 624 w 794"/>
                <a:gd name="T83" fmla="*/ 170 h 850"/>
                <a:gd name="T84" fmla="*/ 624 w 794"/>
                <a:gd name="T85" fmla="*/ 56 h 850"/>
                <a:gd name="T86" fmla="*/ 397 w 794"/>
                <a:gd name="T87" fmla="*/ 56 h 850"/>
                <a:gd name="T88" fmla="*/ 397 w 794"/>
                <a:gd name="T89" fmla="*/ 0 h 850"/>
                <a:gd name="T90" fmla="*/ 227 w 794"/>
                <a:gd name="T91" fmla="*/ 0 h 850"/>
                <a:gd name="T92" fmla="*/ 227 w 794"/>
                <a:gd name="T93" fmla="*/ 56 h 850"/>
                <a:gd name="T94" fmla="*/ 170 w 794"/>
                <a:gd name="T95" fmla="*/ 56 h 850"/>
                <a:gd name="T96" fmla="*/ 170 w 794"/>
                <a:gd name="T97" fmla="*/ 113 h 850"/>
                <a:gd name="T98" fmla="*/ 114 w 794"/>
                <a:gd name="T99" fmla="*/ 113 h 850"/>
                <a:gd name="T100" fmla="*/ 114 w 794"/>
                <a:gd name="T101" fmla="*/ 226 h 850"/>
                <a:gd name="T102" fmla="*/ 170 w 794"/>
                <a:gd name="T103" fmla="*/ 226 h 850"/>
                <a:gd name="T104" fmla="*/ 170 w 794"/>
                <a:gd name="T105" fmla="*/ 453 h 850"/>
                <a:gd name="T106" fmla="*/ 114 w 794"/>
                <a:gd name="T107" fmla="*/ 453 h 850"/>
                <a:gd name="T108" fmla="*/ 114 w 794"/>
                <a:gd name="T109" fmla="*/ 510 h 850"/>
                <a:gd name="T110" fmla="*/ 0 w 794"/>
                <a:gd name="T111" fmla="*/ 510 h 850"/>
                <a:gd name="T112" fmla="*/ 0 w 794"/>
                <a:gd name="T113" fmla="*/ 567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4" h="850">
                  <a:moveTo>
                    <a:pt x="0" y="567"/>
                  </a:moveTo>
                  <a:lnTo>
                    <a:pt x="57" y="567"/>
                  </a:lnTo>
                  <a:lnTo>
                    <a:pt x="57" y="623"/>
                  </a:lnTo>
                  <a:lnTo>
                    <a:pt x="170" y="623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623"/>
                  </a:lnTo>
                  <a:lnTo>
                    <a:pt x="397" y="623"/>
                  </a:lnTo>
                  <a:lnTo>
                    <a:pt x="397" y="510"/>
                  </a:lnTo>
                  <a:lnTo>
                    <a:pt x="454" y="510"/>
                  </a:lnTo>
                  <a:lnTo>
                    <a:pt x="454" y="567"/>
                  </a:lnTo>
                  <a:lnTo>
                    <a:pt x="567" y="567"/>
                  </a:lnTo>
                  <a:lnTo>
                    <a:pt x="567" y="623"/>
                  </a:lnTo>
                  <a:lnTo>
                    <a:pt x="454" y="623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737"/>
                  </a:lnTo>
                  <a:lnTo>
                    <a:pt x="397" y="737"/>
                  </a:lnTo>
                  <a:lnTo>
                    <a:pt x="397" y="680"/>
                  </a:lnTo>
                  <a:lnTo>
                    <a:pt x="284" y="680"/>
                  </a:lnTo>
                  <a:lnTo>
                    <a:pt x="284" y="737"/>
                  </a:lnTo>
                  <a:lnTo>
                    <a:pt x="170" y="737"/>
                  </a:lnTo>
                  <a:lnTo>
                    <a:pt x="170" y="793"/>
                  </a:lnTo>
                  <a:lnTo>
                    <a:pt x="340" y="793"/>
                  </a:lnTo>
                  <a:lnTo>
                    <a:pt x="340" y="850"/>
                  </a:lnTo>
                  <a:lnTo>
                    <a:pt x="567" y="850"/>
                  </a:lnTo>
                  <a:lnTo>
                    <a:pt x="567" y="793"/>
                  </a:lnTo>
                  <a:lnTo>
                    <a:pt x="681" y="793"/>
                  </a:lnTo>
                  <a:lnTo>
                    <a:pt x="681" y="737"/>
                  </a:lnTo>
                  <a:lnTo>
                    <a:pt x="794" y="737"/>
                  </a:lnTo>
                  <a:lnTo>
                    <a:pt x="794" y="623"/>
                  </a:lnTo>
                  <a:lnTo>
                    <a:pt x="737" y="623"/>
                  </a:lnTo>
                  <a:lnTo>
                    <a:pt x="737" y="453"/>
                  </a:lnTo>
                  <a:lnTo>
                    <a:pt x="681" y="453"/>
                  </a:lnTo>
                  <a:lnTo>
                    <a:pt x="681" y="340"/>
                  </a:lnTo>
                  <a:lnTo>
                    <a:pt x="794" y="340"/>
                  </a:lnTo>
                  <a:lnTo>
                    <a:pt x="794" y="283"/>
                  </a:lnTo>
                  <a:lnTo>
                    <a:pt x="624" y="283"/>
                  </a:lnTo>
                  <a:lnTo>
                    <a:pt x="624" y="226"/>
                  </a:lnTo>
                  <a:lnTo>
                    <a:pt x="681" y="226"/>
                  </a:lnTo>
                  <a:lnTo>
                    <a:pt x="681" y="170"/>
                  </a:lnTo>
                  <a:lnTo>
                    <a:pt x="624" y="170"/>
                  </a:lnTo>
                  <a:lnTo>
                    <a:pt x="624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114" y="113"/>
                  </a:lnTo>
                  <a:lnTo>
                    <a:pt x="114" y="226"/>
                  </a:lnTo>
                  <a:lnTo>
                    <a:pt x="170" y="226"/>
                  </a:lnTo>
                  <a:lnTo>
                    <a:pt x="170" y="453"/>
                  </a:lnTo>
                  <a:lnTo>
                    <a:pt x="114" y="453"/>
                  </a:lnTo>
                  <a:lnTo>
                    <a:pt x="114" y="510"/>
                  </a:lnTo>
                  <a:lnTo>
                    <a:pt x="0" y="510"/>
                  </a:lnTo>
                  <a:lnTo>
                    <a:pt x="0" y="56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C4CA31BB-5B3D-43BD-BE76-0B53DA2AC628}"/>
              </a:ext>
            </a:extLst>
          </p:cNvPr>
          <p:cNvSpPr txBox="1"/>
          <p:nvPr/>
        </p:nvSpPr>
        <p:spPr>
          <a:xfrm>
            <a:off x="199610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三重県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D9F5786E-FB6A-4132-BDFD-06D88AC6A779}"/>
              </a:ext>
            </a:extLst>
          </p:cNvPr>
          <p:cNvSpPr txBox="1"/>
          <p:nvPr/>
        </p:nvSpPr>
        <p:spPr>
          <a:xfrm>
            <a:off x="164332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81" name="直線コネクタ 80">
            <a:extLst>
              <a:ext uri="{FF2B5EF4-FFF2-40B4-BE49-F238E27FC236}">
                <a16:creationId xmlns:a16="http://schemas.microsoft.com/office/drawing/2014/main" id="{F721C4BA-E7FF-4DAE-992D-6A5F0E04C0C9}"/>
              </a:ext>
            </a:extLst>
          </p:cNvPr>
          <p:cNvCxnSpPr/>
          <p:nvPr/>
        </p:nvCxnSpPr>
        <p:spPr>
          <a:xfrm>
            <a:off x="191221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825F608E-53D0-421F-9196-63817487FE27}"/>
              </a:ext>
            </a:extLst>
          </p:cNvPr>
          <p:cNvGrpSpPr/>
          <p:nvPr/>
        </p:nvGrpSpPr>
        <p:grpSpPr>
          <a:xfrm>
            <a:off x="1979841" y="32837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8" name="四角形: 上の 2 つの角を丸める 37">
              <a:extLst>
                <a:ext uri="{FF2B5EF4-FFF2-40B4-BE49-F238E27FC236}">
                  <a16:creationId xmlns:a16="http://schemas.microsoft.com/office/drawing/2014/main" id="{D439CC99-61E8-4C04-BB15-1711BC951E8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伊賀市</a:t>
              </a:r>
            </a:p>
          </p:txBody>
        </p:sp>
        <p:sp>
          <p:nvSpPr>
            <p:cNvPr id="39" name="四角形: 上の 2 つの角を丸める 38">
              <a:extLst>
                <a:ext uri="{FF2B5EF4-FFF2-40B4-BE49-F238E27FC236}">
                  <a16:creationId xmlns:a16="http://schemas.microsoft.com/office/drawing/2014/main" id="{7C54A5ED-03CD-4AC6-8B12-3D7A270FE71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FD50128C-EEA0-4A8F-97D0-3F8CB37F324E}"/>
              </a:ext>
            </a:extLst>
          </p:cNvPr>
          <p:cNvGrpSpPr/>
          <p:nvPr/>
        </p:nvGrpSpPr>
        <p:grpSpPr>
          <a:xfrm>
            <a:off x="3179991" y="359808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1" name="四角形: 上の 2 つの角を丸める 40">
              <a:extLst>
                <a:ext uri="{FF2B5EF4-FFF2-40B4-BE49-F238E27FC236}">
                  <a16:creationId xmlns:a16="http://schemas.microsoft.com/office/drawing/2014/main" id="{E026CEE2-8122-4E59-9A78-A119634DB9D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津市</a:t>
              </a:r>
            </a:p>
          </p:txBody>
        </p:sp>
        <p:sp>
          <p:nvSpPr>
            <p:cNvPr id="42" name="四角形: 上の 2 つの角を丸める 41">
              <a:extLst>
                <a:ext uri="{FF2B5EF4-FFF2-40B4-BE49-F238E27FC236}">
                  <a16:creationId xmlns:a16="http://schemas.microsoft.com/office/drawing/2014/main" id="{E0657933-BDEB-43FB-9E26-6118226F500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62FA4EAC-8324-4834-A6F7-15280E30F103}"/>
              </a:ext>
            </a:extLst>
          </p:cNvPr>
          <p:cNvGrpSpPr/>
          <p:nvPr/>
        </p:nvGrpSpPr>
        <p:grpSpPr>
          <a:xfrm>
            <a:off x="1694091" y="414101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4" name="四角形: 上の 2 つの角を丸める 43">
              <a:extLst>
                <a:ext uri="{FF2B5EF4-FFF2-40B4-BE49-F238E27FC236}">
                  <a16:creationId xmlns:a16="http://schemas.microsoft.com/office/drawing/2014/main" id="{B60252D9-FFAB-4E0D-B0C1-9FAC2F576BE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名張市</a:t>
              </a:r>
            </a:p>
          </p:txBody>
        </p:sp>
        <p:sp>
          <p:nvSpPr>
            <p:cNvPr id="45" name="四角形: 上の 2 つの角を丸める 44">
              <a:extLst>
                <a:ext uri="{FF2B5EF4-FFF2-40B4-BE49-F238E27FC236}">
                  <a16:creationId xmlns:a16="http://schemas.microsoft.com/office/drawing/2014/main" id="{1B7F49D2-99B4-43AD-AB4D-01A3CE35F11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C44956D8-18DA-4855-A681-0A4BE976A433}"/>
              </a:ext>
            </a:extLst>
          </p:cNvPr>
          <p:cNvGrpSpPr/>
          <p:nvPr/>
        </p:nvGrpSpPr>
        <p:grpSpPr>
          <a:xfrm>
            <a:off x="3884841" y="265511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7" name="四角形: 上の 2 つの角を丸める 46">
              <a:extLst>
                <a:ext uri="{FF2B5EF4-FFF2-40B4-BE49-F238E27FC236}">
                  <a16:creationId xmlns:a16="http://schemas.microsoft.com/office/drawing/2014/main" id="{A822199A-79FD-4626-AF71-A5C8EE5B297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鈴鹿市</a:t>
              </a:r>
            </a:p>
          </p:txBody>
        </p:sp>
        <p:sp>
          <p:nvSpPr>
            <p:cNvPr id="48" name="四角形: 上の 2 つの角を丸める 47">
              <a:extLst>
                <a:ext uri="{FF2B5EF4-FFF2-40B4-BE49-F238E27FC236}">
                  <a16:creationId xmlns:a16="http://schemas.microsoft.com/office/drawing/2014/main" id="{829C9C8F-A8A9-444A-A92D-03263614B9F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1F665448-0215-4F81-A49C-DEED4F65C419}"/>
              </a:ext>
            </a:extLst>
          </p:cNvPr>
          <p:cNvGrpSpPr/>
          <p:nvPr/>
        </p:nvGrpSpPr>
        <p:grpSpPr>
          <a:xfrm>
            <a:off x="3113316" y="265511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0" name="四角形: 上の 2 つの角を丸める 49">
              <a:extLst>
                <a:ext uri="{FF2B5EF4-FFF2-40B4-BE49-F238E27FC236}">
                  <a16:creationId xmlns:a16="http://schemas.microsoft.com/office/drawing/2014/main" id="{A8C8042A-1B8E-45B2-9AF8-1C0C095F46A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亀山市</a:t>
              </a:r>
            </a:p>
          </p:txBody>
        </p:sp>
        <p:sp>
          <p:nvSpPr>
            <p:cNvPr id="51" name="四角形: 上の 2 つの角を丸める 50">
              <a:extLst>
                <a:ext uri="{FF2B5EF4-FFF2-40B4-BE49-F238E27FC236}">
                  <a16:creationId xmlns:a16="http://schemas.microsoft.com/office/drawing/2014/main" id="{2DC088BC-991C-4C33-AEC0-85AA50CBD40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21E712E4-0D80-43BD-952A-212D98931BA3}"/>
              </a:ext>
            </a:extLst>
          </p:cNvPr>
          <p:cNvGrpSpPr/>
          <p:nvPr/>
        </p:nvGrpSpPr>
        <p:grpSpPr>
          <a:xfrm>
            <a:off x="4342041" y="8834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3" name="四角形: 上の 2 つの角を丸める 52">
              <a:extLst>
                <a:ext uri="{FF2B5EF4-FFF2-40B4-BE49-F238E27FC236}">
                  <a16:creationId xmlns:a16="http://schemas.microsoft.com/office/drawing/2014/main" id="{34F3ED15-97AF-4090-BDD4-4262B08EC32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桑名市</a:t>
              </a:r>
            </a:p>
          </p:txBody>
        </p:sp>
        <p:sp>
          <p:nvSpPr>
            <p:cNvPr id="54" name="四角形: 上の 2 つの角を丸める 53">
              <a:extLst>
                <a:ext uri="{FF2B5EF4-FFF2-40B4-BE49-F238E27FC236}">
                  <a16:creationId xmlns:a16="http://schemas.microsoft.com/office/drawing/2014/main" id="{F24DBB28-78AF-4922-A289-49E5A0CD61E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3622CF60-B3B3-4C18-A3AA-2AC4CCF10659}"/>
              </a:ext>
            </a:extLst>
          </p:cNvPr>
          <p:cNvGrpSpPr/>
          <p:nvPr/>
        </p:nvGrpSpPr>
        <p:grpSpPr>
          <a:xfrm>
            <a:off x="3570516" y="8834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6" name="四角形: 上の 2 つの角を丸める 55">
              <a:extLst>
                <a:ext uri="{FF2B5EF4-FFF2-40B4-BE49-F238E27FC236}">
                  <a16:creationId xmlns:a16="http://schemas.microsoft.com/office/drawing/2014/main" id="{7760FAF8-86CE-4C69-8C96-6FA4B6D5940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いなべ市</a:t>
              </a:r>
            </a:p>
          </p:txBody>
        </p:sp>
        <p:sp>
          <p:nvSpPr>
            <p:cNvPr id="57" name="四角形: 上の 2 つの角を丸める 56">
              <a:extLst>
                <a:ext uri="{FF2B5EF4-FFF2-40B4-BE49-F238E27FC236}">
                  <a16:creationId xmlns:a16="http://schemas.microsoft.com/office/drawing/2014/main" id="{A82255E2-F357-4978-839A-F5EBDB35AD4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ADDD3B1B-81D6-4BB3-9AED-2387A402BFE2}"/>
              </a:ext>
            </a:extLst>
          </p:cNvPr>
          <p:cNvGrpSpPr/>
          <p:nvPr/>
        </p:nvGrpSpPr>
        <p:grpSpPr>
          <a:xfrm>
            <a:off x="3740950" y="13406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9" name="四角形: 上の 2 つの角を丸める 58">
              <a:extLst>
                <a:ext uri="{FF2B5EF4-FFF2-40B4-BE49-F238E27FC236}">
                  <a16:creationId xmlns:a16="http://schemas.microsoft.com/office/drawing/2014/main" id="{D8B38950-C63A-4A5D-BABD-9E925710776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東員町</a:t>
              </a:r>
            </a:p>
          </p:txBody>
        </p:sp>
        <p:sp>
          <p:nvSpPr>
            <p:cNvPr id="60" name="四角形: 上の 2 つの角を丸める 59">
              <a:extLst>
                <a:ext uri="{FF2B5EF4-FFF2-40B4-BE49-F238E27FC236}">
                  <a16:creationId xmlns:a16="http://schemas.microsoft.com/office/drawing/2014/main" id="{1667C406-1288-46F2-A41F-5AFA125C0B0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EF545B12-93ED-4483-BDE0-03B032337DEE}"/>
              </a:ext>
            </a:extLst>
          </p:cNvPr>
          <p:cNvGrpSpPr/>
          <p:nvPr/>
        </p:nvGrpSpPr>
        <p:grpSpPr>
          <a:xfrm>
            <a:off x="2978950" y="13406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2" name="四角形: 上の 2 つの角を丸める 61">
              <a:extLst>
                <a:ext uri="{FF2B5EF4-FFF2-40B4-BE49-F238E27FC236}">
                  <a16:creationId xmlns:a16="http://schemas.microsoft.com/office/drawing/2014/main" id="{3FD7162A-9144-4B7E-AFE3-127F01DAF70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菰野町</a:t>
              </a:r>
            </a:p>
          </p:txBody>
        </p:sp>
        <p:sp>
          <p:nvSpPr>
            <p:cNvPr id="63" name="四角形: 上の 2 つの角を丸める 62">
              <a:extLst>
                <a:ext uri="{FF2B5EF4-FFF2-40B4-BE49-F238E27FC236}">
                  <a16:creationId xmlns:a16="http://schemas.microsoft.com/office/drawing/2014/main" id="{12FE0B9E-CE5D-48F6-BDE0-7A6EC757E07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F0836E01-AC41-4578-ADF4-5D1F8A755818}"/>
              </a:ext>
            </a:extLst>
          </p:cNvPr>
          <p:cNvGrpSpPr/>
          <p:nvPr/>
        </p:nvGrpSpPr>
        <p:grpSpPr>
          <a:xfrm>
            <a:off x="4502950" y="13406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5" name="四角形: 上の 2 つの角を丸める 64">
              <a:extLst>
                <a:ext uri="{FF2B5EF4-FFF2-40B4-BE49-F238E27FC236}">
                  <a16:creationId xmlns:a16="http://schemas.microsoft.com/office/drawing/2014/main" id="{8D25ED52-FF01-443B-8473-E66987D87F5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木曽岬町</a:t>
              </a:r>
            </a:p>
          </p:txBody>
        </p:sp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125B4D6F-1CE9-43B2-BD1E-5F6D2732993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3C7C3A13-0335-4278-80AE-9AE0B7B5CB18}"/>
              </a:ext>
            </a:extLst>
          </p:cNvPr>
          <p:cNvGrpSpPr/>
          <p:nvPr/>
        </p:nvGrpSpPr>
        <p:grpSpPr>
          <a:xfrm>
            <a:off x="4369600" y="182693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7F7445E8-DB77-47F1-B472-E13B564915E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朝日町</a:t>
              </a:r>
            </a:p>
          </p:txBody>
        </p:sp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96BC5376-A1F1-4038-AB30-68615FEFE46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C72E8215-A933-48EF-960D-ADA26EBFDDFC}"/>
              </a:ext>
            </a:extLst>
          </p:cNvPr>
          <p:cNvGrpSpPr/>
          <p:nvPr/>
        </p:nvGrpSpPr>
        <p:grpSpPr>
          <a:xfrm>
            <a:off x="3607600" y="211218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CA525E75-E89F-41ED-AA30-0451B15B4D9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四日市市</a:t>
              </a:r>
            </a:p>
          </p:txBody>
        </p:sp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1A155AF6-2D33-41CC-A0CA-D9C05BFAB16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983EF6A7-EB9D-4FAF-9536-EAE207D741C6}"/>
              </a:ext>
            </a:extLst>
          </p:cNvPr>
          <p:cNvGrpSpPr/>
          <p:nvPr/>
        </p:nvGrpSpPr>
        <p:grpSpPr>
          <a:xfrm>
            <a:off x="5131600" y="182693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786264CB-FBE4-492F-A7EC-94335C1D85C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川越町</a:t>
              </a:r>
            </a:p>
          </p:txBody>
        </p:sp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C69A4EB7-EB79-4980-A8C0-13D90B4DD24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E83A2445-AAC1-4C57-8AB5-9434C66A6CB6}"/>
              </a:ext>
            </a:extLst>
          </p:cNvPr>
          <p:cNvGrpSpPr/>
          <p:nvPr/>
        </p:nvGrpSpPr>
        <p:grpSpPr>
          <a:xfrm>
            <a:off x="2351316" y="65984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054E27BB-D6AB-47F6-B84B-188EABB4ACD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紀北町</a:t>
              </a:r>
            </a:p>
          </p:txBody>
        </p:sp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5A1889AB-49FD-4282-829F-2A034A3F697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E824A251-8424-4B93-A4B4-B3FBBD0862FF}"/>
              </a:ext>
            </a:extLst>
          </p:cNvPr>
          <p:cNvGrpSpPr/>
          <p:nvPr/>
        </p:nvGrpSpPr>
        <p:grpSpPr>
          <a:xfrm>
            <a:off x="2217966" y="74366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5A64B16F-2ECC-4E4C-8C03-CBB3B71B422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尾鷲市</a:t>
              </a:r>
            </a:p>
          </p:txBody>
        </p:sp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8FCAE244-5AE9-4EFA-8AD1-FF28B44BF32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4D7E2266-BAB8-4750-96BC-8B94DBB36279}"/>
              </a:ext>
            </a:extLst>
          </p:cNvPr>
          <p:cNvGrpSpPr/>
          <p:nvPr/>
        </p:nvGrpSpPr>
        <p:grpSpPr>
          <a:xfrm>
            <a:off x="1313091" y="787481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B4420440-1227-4FE6-A54D-B968E737873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熊野市</a:t>
              </a:r>
            </a:p>
          </p:txBody>
        </p:sp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6BD125F0-D7E7-40DD-8582-FA74BF4295F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2E288936-9D30-4ED8-B82E-63D981B11827}"/>
              </a:ext>
            </a:extLst>
          </p:cNvPr>
          <p:cNvGrpSpPr/>
          <p:nvPr/>
        </p:nvGrpSpPr>
        <p:grpSpPr>
          <a:xfrm>
            <a:off x="1313091" y="843678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7CC2B71E-1B26-4293-B641-E4FC1A9365C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御浜町</a:t>
              </a:r>
            </a:p>
          </p:txBody>
        </p:sp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D69AA6FA-247E-4FB5-9D51-9940964943B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F461089D-9477-4D57-B684-78566B495543}"/>
              </a:ext>
            </a:extLst>
          </p:cNvPr>
          <p:cNvGrpSpPr/>
          <p:nvPr/>
        </p:nvGrpSpPr>
        <p:grpSpPr>
          <a:xfrm>
            <a:off x="1313091" y="890351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05BBA648-4EB1-4D4B-B014-D21A2950E08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紀宝町</a:t>
              </a:r>
            </a:p>
          </p:txBody>
        </p:sp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BA193946-F542-482E-B7BE-79B2945BC65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440B06EE-10F7-4AB6-9754-A9BBB0765373}"/>
              </a:ext>
            </a:extLst>
          </p:cNvPr>
          <p:cNvGrpSpPr/>
          <p:nvPr/>
        </p:nvGrpSpPr>
        <p:grpSpPr>
          <a:xfrm>
            <a:off x="4788700" y="498923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BC3B2F28-C5B4-4544-9E6C-4339FDB4FD8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伊勢市</a:t>
              </a:r>
            </a:p>
          </p:txBody>
        </p:sp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4AEBFB1F-7428-444E-9B47-AE69B5E2EA5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B13DF804-04B8-4B91-8EF8-7AF5A60B31FA}"/>
              </a:ext>
            </a:extLst>
          </p:cNvPr>
          <p:cNvGrpSpPr/>
          <p:nvPr/>
        </p:nvGrpSpPr>
        <p:grpSpPr>
          <a:xfrm>
            <a:off x="5550700" y="498923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9AE59BCA-E1B9-448F-871B-ED846D0A009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鳥羽市</a:t>
              </a:r>
            </a:p>
          </p:txBody>
        </p:sp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ED8EC211-3A6A-414E-8955-F9C7AF4AD55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A49D63D2-EE2A-4DD8-A4B9-4D1EB6111D21}"/>
              </a:ext>
            </a:extLst>
          </p:cNvPr>
          <p:cNvGrpSpPr/>
          <p:nvPr/>
        </p:nvGrpSpPr>
        <p:grpSpPr>
          <a:xfrm>
            <a:off x="5131600" y="572266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42FEB15F-0D39-40D1-96BB-62D8940BADF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志摩市</a:t>
              </a:r>
            </a:p>
          </p:txBody>
        </p:sp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40B3C42A-B893-4B45-AE2E-A8808783D28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D0561FDC-89A6-4777-B9E0-CA060B74043F}"/>
              </a:ext>
            </a:extLst>
          </p:cNvPr>
          <p:cNvGrpSpPr/>
          <p:nvPr/>
        </p:nvGrpSpPr>
        <p:grpSpPr>
          <a:xfrm>
            <a:off x="2216950" y="597983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FB2F6B69-AE0F-4EBE-B450-35EF7D566AA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大台町</a:t>
              </a:r>
            </a:p>
          </p:txBody>
        </p:sp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ADE529BA-13F9-4755-9CD1-3ED21A0F48A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3183B0CF-DC85-4B61-889E-2EE2E4AC83C3}"/>
              </a:ext>
            </a:extLst>
          </p:cNvPr>
          <p:cNvGrpSpPr/>
          <p:nvPr/>
        </p:nvGrpSpPr>
        <p:grpSpPr>
          <a:xfrm>
            <a:off x="2978950" y="597983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24D64052-9671-4063-9451-A25F0DFD194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大紀町</a:t>
              </a:r>
            </a:p>
          </p:txBody>
        </p:sp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39CF83A4-4FBE-44F2-98E0-857F115DF5F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7000D87E-D9A4-4B82-AE75-79FE407663FA}"/>
              </a:ext>
            </a:extLst>
          </p:cNvPr>
          <p:cNvGrpSpPr/>
          <p:nvPr/>
        </p:nvGrpSpPr>
        <p:grpSpPr>
          <a:xfrm>
            <a:off x="3988600" y="613223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07C9272C-9089-498C-B1B8-2F2683D4463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南伊勢町</a:t>
              </a:r>
            </a:p>
          </p:txBody>
        </p:sp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6361256A-8C2A-45F4-8313-897E4D29C81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14B68BE6-F2EB-4777-8221-1067965C80C4}"/>
              </a:ext>
            </a:extLst>
          </p:cNvPr>
          <p:cNvGrpSpPr/>
          <p:nvPr/>
        </p:nvGrpSpPr>
        <p:grpSpPr>
          <a:xfrm>
            <a:off x="3037370" y="458021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7A701F14-2F00-4D17-BA54-FCE4EF29A80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松阪市</a:t>
              </a:r>
            </a:p>
          </p:txBody>
        </p:sp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A40F6659-BBBB-48C3-82F8-40AED990EDF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52C65C53-F2C7-4451-BBDA-9FF9F49E0884}"/>
              </a:ext>
            </a:extLst>
          </p:cNvPr>
          <p:cNvGrpSpPr/>
          <p:nvPr/>
        </p:nvGrpSpPr>
        <p:grpSpPr>
          <a:xfrm>
            <a:off x="3217075" y="508448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DD4BE693-840A-48D2-98B3-70207C864CB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多気町</a:t>
              </a:r>
            </a:p>
          </p:txBody>
        </p:sp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2AA7CC93-77B8-4FF3-A2B2-6C2D75D6E7C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6BE4C389-256A-49E7-AFEC-F2977C856B21}"/>
              </a:ext>
            </a:extLst>
          </p:cNvPr>
          <p:cNvGrpSpPr/>
          <p:nvPr/>
        </p:nvGrpSpPr>
        <p:grpSpPr>
          <a:xfrm>
            <a:off x="3979075" y="508448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BAE04482-0971-4754-8A45-06123F7773D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玉城町</a:t>
              </a:r>
            </a:p>
          </p:txBody>
        </p:sp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292A84CA-8B1B-4AF2-BE47-3ACB9C2E0D3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070364BD-FD13-4978-9ABA-718B680F1535}"/>
              </a:ext>
            </a:extLst>
          </p:cNvPr>
          <p:cNvGrpSpPr/>
          <p:nvPr/>
        </p:nvGrpSpPr>
        <p:grpSpPr>
          <a:xfrm>
            <a:off x="4026700" y="456061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E0BAFC4A-9713-44DD-A775-955B6DD0E4D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明和町</a:t>
              </a:r>
            </a:p>
          </p:txBody>
        </p:sp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2D35F105-27A1-4170-BFE9-65E1683FEEC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9E707CCE-F957-4874-9F8C-65DE7FE0E9CD}"/>
              </a:ext>
            </a:extLst>
          </p:cNvPr>
          <p:cNvGrpSpPr/>
          <p:nvPr/>
        </p:nvGrpSpPr>
        <p:grpSpPr>
          <a:xfrm>
            <a:off x="3655225" y="555121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6D987995-80B3-45F1-BBBF-2EE13C11D39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度会町</a:t>
              </a:r>
            </a:p>
          </p:txBody>
        </p:sp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7F3EBEFF-08EB-4C84-A805-80CDD11D8FA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30906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272</Words>
  <Application>Microsoft Office PowerPoint</Application>
  <PresentationFormat>A4 210 x 297 mm</PresentationFormat>
  <Paragraphs>244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dmap025_三重県の市町村別の数値入力データマップ</dc:title>
  <dc:subject>dmap025_三重県の市町村別の数値入力データマップ</dc:subject>
  <dc:creator>でじけろお</dc:creator>
  <cp:keywords/>
  <cp:lastModifiedBy/>
  <cp:revision>1</cp:revision>
  <dcterms:created xsi:type="dcterms:W3CDTF">2012-07-20T04:35:23Z</dcterms:created>
  <dcterms:modified xsi:type="dcterms:W3CDTF">2022-04-11T01:55:45Z</dcterms:modified>
  <cp:category/>
  <cp:version>1</cp:version>
</cp:coreProperties>
</file>